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7" r:id="rId4"/>
    <p:sldId id="258" r:id="rId5"/>
    <p:sldId id="261" r:id="rId6"/>
    <p:sldId id="259" r:id="rId7"/>
    <p:sldId id="266" r:id="rId8"/>
    <p:sldId id="267" r:id="rId9"/>
    <p:sldId id="268" r:id="rId10"/>
    <p:sldId id="270" r:id="rId11"/>
    <p:sldId id="269" r:id="rId12"/>
    <p:sldId id="271" r:id="rId13"/>
    <p:sldId id="262" r:id="rId14"/>
    <p:sldId id="263" r:id="rId15"/>
    <p:sldId id="264" r:id="rId16"/>
    <p:sldId id="265"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E374A-BE7B-4F57-AF9B-3A04A82F512E}" v="519" dt="2025-03-29T15:01:33.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Blocker" userId="165c13a8-f7e3-4d0d-be26-f2cd0141abed" providerId="ADAL" clId="{89FE374A-BE7B-4F57-AF9B-3A04A82F512E}"/>
    <pc:docChg chg="undo redo custSel addSld delSld modSld sldOrd">
      <pc:chgData name="Abby Blocker" userId="165c13a8-f7e3-4d0d-be26-f2cd0141abed" providerId="ADAL" clId="{89FE374A-BE7B-4F57-AF9B-3A04A82F512E}" dt="2025-03-29T15:01:33.450" v="6554"/>
      <pc:docMkLst>
        <pc:docMk/>
      </pc:docMkLst>
      <pc:sldChg chg="addSp modSp new mod modTransition modAnim">
        <pc:chgData name="Abby Blocker" userId="165c13a8-f7e3-4d0d-be26-f2cd0141abed" providerId="ADAL" clId="{89FE374A-BE7B-4F57-AF9B-3A04A82F512E}" dt="2025-03-29T14:55:41.815" v="6544" actId="14100"/>
        <pc:sldMkLst>
          <pc:docMk/>
          <pc:sldMk cId="2628391216" sldId="256"/>
        </pc:sldMkLst>
        <pc:spChg chg="add mod">
          <ac:chgData name="Abby Blocker" userId="165c13a8-f7e3-4d0d-be26-f2cd0141abed" providerId="ADAL" clId="{89FE374A-BE7B-4F57-AF9B-3A04A82F512E}" dt="2025-03-29T14:55:41.815" v="6544" actId="14100"/>
          <ac:spMkLst>
            <pc:docMk/>
            <pc:sldMk cId="2628391216" sldId="256"/>
            <ac:spMk id="2" creationId="{C437974A-0C6B-DB81-72F9-D93451FEE1B7}"/>
          </ac:spMkLst>
        </pc:spChg>
        <pc:spChg chg="add mod">
          <ac:chgData name="Abby Blocker" userId="165c13a8-f7e3-4d0d-be26-f2cd0141abed" providerId="ADAL" clId="{89FE374A-BE7B-4F57-AF9B-3A04A82F512E}" dt="2025-03-27T07:46:37.277" v="574" actId="20577"/>
          <ac:spMkLst>
            <pc:docMk/>
            <pc:sldMk cId="2628391216" sldId="256"/>
            <ac:spMk id="6" creationId="{A024949F-697B-A897-9886-2268117191EF}"/>
          </ac:spMkLst>
        </pc:spChg>
        <pc:picChg chg="add mod">
          <ac:chgData name="Abby Blocker" userId="165c13a8-f7e3-4d0d-be26-f2cd0141abed" providerId="ADAL" clId="{89FE374A-BE7B-4F57-AF9B-3A04A82F512E}" dt="2025-03-27T07:05:39.265" v="3" actId="962"/>
          <ac:picMkLst>
            <pc:docMk/>
            <pc:sldMk cId="2628391216" sldId="256"/>
            <ac:picMk id="3" creationId="{362FBF91-6CB8-4FB5-09B9-6CA00DADDC17}"/>
          </ac:picMkLst>
        </pc:picChg>
        <pc:picChg chg="add mod modCrop">
          <ac:chgData name="Abby Blocker" userId="165c13a8-f7e3-4d0d-be26-f2cd0141abed" providerId="ADAL" clId="{89FE374A-BE7B-4F57-AF9B-3A04A82F512E}" dt="2025-03-27T07:13:02.631" v="46"/>
          <ac:picMkLst>
            <pc:docMk/>
            <pc:sldMk cId="2628391216" sldId="256"/>
            <ac:picMk id="4" creationId="{6335F6E6-51C8-DFF4-1EDA-DD6642DE1C4B}"/>
          </ac:picMkLst>
        </pc:picChg>
        <pc:picChg chg="add mod ord modCrop">
          <ac:chgData name="Abby Blocker" userId="165c13a8-f7e3-4d0d-be26-f2cd0141abed" providerId="ADAL" clId="{89FE374A-BE7B-4F57-AF9B-3A04A82F512E}" dt="2025-03-29T13:59:02.296" v="1634" actId="166"/>
          <ac:picMkLst>
            <pc:docMk/>
            <pc:sldMk cId="2628391216" sldId="256"/>
            <ac:picMk id="5" creationId="{1C1B633B-7B61-AE8F-C1E3-6E3382BBB8B0}"/>
          </ac:picMkLst>
        </pc:picChg>
        <pc:cxnChg chg="add mod ord">
          <ac:chgData name="Abby Blocker" userId="165c13a8-f7e3-4d0d-be26-f2cd0141abed" providerId="ADAL" clId="{89FE374A-BE7B-4F57-AF9B-3A04A82F512E}" dt="2025-03-29T14:55:38.357" v="6543" actId="166"/>
          <ac:cxnSpMkLst>
            <pc:docMk/>
            <pc:sldMk cId="2628391216" sldId="256"/>
            <ac:cxnSpMk id="8" creationId="{7A148968-62AF-EAF1-63E3-C35DCBADEA52}"/>
          </ac:cxnSpMkLst>
        </pc:cxnChg>
      </pc:sldChg>
      <pc:sldChg chg="addSp delSp modSp new mod modTransition modAnim">
        <pc:chgData name="Abby Blocker" userId="165c13a8-f7e3-4d0d-be26-f2cd0141abed" providerId="ADAL" clId="{89FE374A-BE7B-4F57-AF9B-3A04A82F512E}" dt="2025-03-29T14:04:37.137" v="2037"/>
        <pc:sldMkLst>
          <pc:docMk/>
          <pc:sldMk cId="2639888039" sldId="257"/>
        </pc:sldMkLst>
        <pc:spChg chg="add mod">
          <ac:chgData name="Abby Blocker" userId="165c13a8-f7e3-4d0d-be26-f2cd0141abed" providerId="ADAL" clId="{89FE374A-BE7B-4F57-AF9B-3A04A82F512E}" dt="2025-03-29T14:04:37.137" v="2037"/>
          <ac:spMkLst>
            <pc:docMk/>
            <pc:sldMk cId="2639888039" sldId="257"/>
            <ac:spMk id="2" creationId="{B4C3AA6E-831D-88E0-5AF8-8CABFECAA0A8}"/>
          </ac:spMkLst>
        </pc:spChg>
        <pc:spChg chg="add mod">
          <ac:chgData name="Abby Blocker" userId="165c13a8-f7e3-4d0d-be26-f2cd0141abed" providerId="ADAL" clId="{89FE374A-BE7B-4F57-AF9B-3A04A82F512E}" dt="2025-03-27T07:49:34.506" v="766" actId="1076"/>
          <ac:spMkLst>
            <pc:docMk/>
            <pc:sldMk cId="2639888039" sldId="257"/>
            <ac:spMk id="13" creationId="{105A496E-EE1F-9E53-6124-40895832EEA5}"/>
          </ac:spMkLst>
        </pc:spChg>
        <pc:picChg chg="add mod modCrop">
          <ac:chgData name="Abby Blocker" userId="165c13a8-f7e3-4d0d-be26-f2cd0141abed" providerId="ADAL" clId="{89FE374A-BE7B-4F57-AF9B-3A04A82F512E}" dt="2025-03-27T07:49:31.832" v="765" actId="1076"/>
          <ac:picMkLst>
            <pc:docMk/>
            <pc:sldMk cId="2639888039" sldId="257"/>
            <ac:picMk id="5" creationId="{709EECC0-CE9A-6C13-9B6E-1C0A9141C2A3}"/>
          </ac:picMkLst>
        </pc:picChg>
        <pc:picChg chg="add mod modCrop">
          <ac:chgData name="Abby Blocker" userId="165c13a8-f7e3-4d0d-be26-f2cd0141abed" providerId="ADAL" clId="{89FE374A-BE7B-4F57-AF9B-3A04A82F512E}" dt="2025-03-27T07:17:49.213" v="98"/>
          <ac:picMkLst>
            <pc:docMk/>
            <pc:sldMk cId="2639888039" sldId="257"/>
            <ac:picMk id="6" creationId="{D53838BF-46AC-4F68-07E8-2C5C6BC672DC}"/>
          </ac:picMkLst>
        </pc:picChg>
        <pc:picChg chg="add mod ord modCrop">
          <ac:chgData name="Abby Blocker" userId="165c13a8-f7e3-4d0d-be26-f2cd0141abed" providerId="ADAL" clId="{89FE374A-BE7B-4F57-AF9B-3A04A82F512E}" dt="2025-03-29T13:59:14.663" v="1638" actId="166"/>
          <ac:picMkLst>
            <pc:docMk/>
            <pc:sldMk cId="2639888039" sldId="257"/>
            <ac:picMk id="9" creationId="{C87C3B2F-05FF-BFEE-77C1-813D99F1FF26}"/>
          </ac:picMkLst>
        </pc:picChg>
        <pc:picChg chg="add mod modCrop">
          <ac:chgData name="Abby Blocker" userId="165c13a8-f7e3-4d0d-be26-f2cd0141abed" providerId="ADAL" clId="{89FE374A-BE7B-4F57-AF9B-3A04A82F512E}" dt="2025-03-27T07:14:58.915" v="65" actId="1036"/>
          <ac:picMkLst>
            <pc:docMk/>
            <pc:sldMk cId="2639888039" sldId="257"/>
            <ac:picMk id="11" creationId="{5884CE98-E260-3937-D4E8-21550992E3C8}"/>
          </ac:picMkLst>
        </pc:picChg>
        <pc:picChg chg="add mod modCrop">
          <ac:chgData name="Abby Blocker" userId="165c13a8-f7e3-4d0d-be26-f2cd0141abed" providerId="ADAL" clId="{89FE374A-BE7B-4F57-AF9B-3A04A82F512E}" dt="2025-03-27T07:14:42.809" v="62" actId="1076"/>
          <ac:picMkLst>
            <pc:docMk/>
            <pc:sldMk cId="2639888039" sldId="257"/>
            <ac:picMk id="12" creationId="{C2C8829C-F26E-44CE-F200-2F99EBF8A790}"/>
          </ac:picMkLst>
        </pc:picChg>
        <pc:cxnChg chg="add mod">
          <ac:chgData name="Abby Blocker" userId="165c13a8-f7e3-4d0d-be26-f2cd0141abed" providerId="ADAL" clId="{89FE374A-BE7B-4F57-AF9B-3A04A82F512E}" dt="2025-03-27T07:49:21.685" v="761" actId="14100"/>
          <ac:cxnSpMkLst>
            <pc:docMk/>
            <pc:sldMk cId="2639888039" sldId="257"/>
            <ac:cxnSpMk id="14" creationId="{2D118663-150F-6274-5A13-22B054182C81}"/>
          </ac:cxnSpMkLst>
        </pc:cxnChg>
      </pc:sldChg>
      <pc:sldChg chg="addSp delSp modSp new mod modAnim">
        <pc:chgData name="Abby Blocker" userId="165c13a8-f7e3-4d0d-be26-f2cd0141abed" providerId="ADAL" clId="{89FE374A-BE7B-4F57-AF9B-3A04A82F512E}" dt="2025-03-29T14:04:42.891" v="2038"/>
        <pc:sldMkLst>
          <pc:docMk/>
          <pc:sldMk cId="2365695430" sldId="258"/>
        </pc:sldMkLst>
        <pc:spChg chg="add mod">
          <ac:chgData name="Abby Blocker" userId="165c13a8-f7e3-4d0d-be26-f2cd0141abed" providerId="ADAL" clId="{89FE374A-BE7B-4F57-AF9B-3A04A82F512E}" dt="2025-03-29T14:04:42.891" v="2038"/>
          <ac:spMkLst>
            <pc:docMk/>
            <pc:sldMk cId="2365695430" sldId="258"/>
            <ac:spMk id="2" creationId="{C080DF50-FFC1-4356-B858-21AE06369603}"/>
          </ac:spMkLst>
        </pc:spChg>
        <pc:spChg chg="add mod">
          <ac:chgData name="Abby Blocker" userId="165c13a8-f7e3-4d0d-be26-f2cd0141abed" providerId="ADAL" clId="{89FE374A-BE7B-4F57-AF9B-3A04A82F512E}" dt="2025-03-27T07:50:54.571" v="1120" actId="1076"/>
          <ac:spMkLst>
            <pc:docMk/>
            <pc:sldMk cId="2365695430" sldId="258"/>
            <ac:spMk id="9" creationId="{C6F352ED-20AD-4C51-453F-436FB3A7F7C4}"/>
          </ac:spMkLst>
        </pc:spChg>
        <pc:spChg chg="add mod ord">
          <ac:chgData name="Abby Blocker" userId="165c13a8-f7e3-4d0d-be26-f2cd0141abed" providerId="ADAL" clId="{89FE374A-BE7B-4F57-AF9B-3A04A82F512E}" dt="2025-03-29T13:59:36.948" v="1643" actId="166"/>
          <ac:spMkLst>
            <pc:docMk/>
            <pc:sldMk cId="2365695430" sldId="258"/>
            <ac:spMk id="10" creationId="{F61F592E-6452-8801-1D22-DDB67F9E0B24}"/>
          </ac:spMkLst>
        </pc:spChg>
        <pc:picChg chg="add del">
          <ac:chgData name="Abby Blocker" userId="165c13a8-f7e3-4d0d-be26-f2cd0141abed" providerId="ADAL" clId="{89FE374A-BE7B-4F57-AF9B-3A04A82F512E}" dt="2025-03-27T07:16:20.621" v="90" actId="22"/>
          <ac:picMkLst>
            <pc:docMk/>
            <pc:sldMk cId="2365695430" sldId="258"/>
            <ac:picMk id="3" creationId="{0A3BF141-2787-AE5D-F656-0F50AA5C3B5F}"/>
          </ac:picMkLst>
        </pc:picChg>
      </pc:sldChg>
      <pc:sldChg chg="addSp delSp modSp new mod modAnim">
        <pc:chgData name="Abby Blocker" userId="165c13a8-f7e3-4d0d-be26-f2cd0141abed" providerId="ADAL" clId="{89FE374A-BE7B-4F57-AF9B-3A04A82F512E}" dt="2025-03-29T14:57:16.347" v="6546"/>
        <pc:sldMkLst>
          <pc:docMk/>
          <pc:sldMk cId="3224550455" sldId="259"/>
        </pc:sldMkLst>
        <pc:spChg chg="add del">
          <ac:chgData name="Abby Blocker" userId="165c13a8-f7e3-4d0d-be26-f2cd0141abed" providerId="ADAL" clId="{89FE374A-BE7B-4F57-AF9B-3A04A82F512E}" dt="2025-03-29T13:52:47.565" v="1615" actId="22"/>
          <ac:spMkLst>
            <pc:docMk/>
            <pc:sldMk cId="3224550455" sldId="259"/>
            <ac:spMk id="4" creationId="{4E3CA459-EC42-4ADE-0F35-B4A247510D0B}"/>
          </ac:spMkLst>
        </pc:spChg>
        <pc:spChg chg="add del">
          <ac:chgData name="Abby Blocker" userId="165c13a8-f7e3-4d0d-be26-f2cd0141abed" providerId="ADAL" clId="{89FE374A-BE7B-4F57-AF9B-3A04A82F512E}" dt="2025-03-29T13:52:49.089" v="1617" actId="22"/>
          <ac:spMkLst>
            <pc:docMk/>
            <pc:sldMk cId="3224550455" sldId="259"/>
            <ac:spMk id="7" creationId="{794F8882-42C6-344F-317C-F62CB9DD1169}"/>
          </ac:spMkLst>
        </pc:spChg>
        <pc:spChg chg="add mod ord">
          <ac:chgData name="Abby Blocker" userId="165c13a8-f7e3-4d0d-be26-f2cd0141abed" providerId="ADAL" clId="{89FE374A-BE7B-4F57-AF9B-3A04A82F512E}" dt="2025-03-29T14:57:16.347" v="6546"/>
          <ac:spMkLst>
            <pc:docMk/>
            <pc:sldMk cId="3224550455" sldId="259"/>
            <ac:spMk id="9" creationId="{2E755FDA-3D81-318D-8232-A3C8A3473666}"/>
          </ac:spMkLst>
        </pc:spChg>
        <pc:spChg chg="add mod">
          <ac:chgData name="Abby Blocker" userId="165c13a8-f7e3-4d0d-be26-f2cd0141abed" providerId="ADAL" clId="{89FE374A-BE7B-4F57-AF9B-3A04A82F512E}" dt="2025-03-29T14:04:51.734" v="2040"/>
          <ac:spMkLst>
            <pc:docMk/>
            <pc:sldMk cId="3224550455" sldId="259"/>
            <ac:spMk id="10" creationId="{0E0475DA-3C78-2B29-4ABE-95E3290FC26E}"/>
          </ac:spMkLst>
        </pc:spChg>
        <pc:spChg chg="add mod">
          <ac:chgData name="Abby Blocker" userId="165c13a8-f7e3-4d0d-be26-f2cd0141abed" providerId="ADAL" clId="{89FE374A-BE7B-4F57-AF9B-3A04A82F512E}" dt="2025-03-27T07:55:04.351" v="1613" actId="1076"/>
          <ac:spMkLst>
            <pc:docMk/>
            <pc:sldMk cId="3224550455" sldId="259"/>
            <ac:spMk id="34" creationId="{408229B0-E7E7-6E8F-087C-C45D5B0C84E1}"/>
          </ac:spMkLst>
        </pc:spChg>
        <pc:picChg chg="add mod">
          <ac:chgData name="Abby Blocker" userId="165c13a8-f7e3-4d0d-be26-f2cd0141abed" providerId="ADAL" clId="{89FE374A-BE7B-4F57-AF9B-3A04A82F512E}" dt="2025-03-27T07:54:00.078" v="1358" actId="14100"/>
          <ac:picMkLst>
            <pc:docMk/>
            <pc:sldMk cId="3224550455" sldId="259"/>
            <ac:picMk id="2" creationId="{5CE19F4F-8103-D4BD-07E3-C6220E9E51DD}"/>
          </ac:picMkLst>
        </pc:picChg>
        <pc:picChg chg="add mod modCrop">
          <ac:chgData name="Abby Blocker" userId="165c13a8-f7e3-4d0d-be26-f2cd0141abed" providerId="ADAL" clId="{89FE374A-BE7B-4F57-AF9B-3A04A82F512E}" dt="2025-03-27T07:54:07.141" v="1360" actId="732"/>
          <ac:picMkLst>
            <pc:docMk/>
            <pc:sldMk cId="3224550455" sldId="259"/>
            <ac:picMk id="6" creationId="{CA3C094C-C064-58D2-0119-398FC2883D1A}"/>
          </ac:picMkLst>
        </pc:picChg>
        <pc:picChg chg="add mod modCrop">
          <ac:chgData name="Abby Blocker" userId="165c13a8-f7e3-4d0d-be26-f2cd0141abed" providerId="ADAL" clId="{89FE374A-BE7B-4F57-AF9B-3A04A82F512E}" dt="2025-03-27T07:54:03.517" v="1359" actId="1076"/>
          <ac:picMkLst>
            <pc:docMk/>
            <pc:sldMk cId="3224550455" sldId="259"/>
            <ac:picMk id="8" creationId="{A4888726-58A1-A8AE-5675-7D8CFDB0E2CC}"/>
          </ac:picMkLst>
        </pc:picChg>
        <pc:picChg chg="add mod">
          <ac:chgData name="Abby Blocker" userId="165c13a8-f7e3-4d0d-be26-f2cd0141abed" providerId="ADAL" clId="{89FE374A-BE7B-4F57-AF9B-3A04A82F512E}" dt="2025-03-27T07:54:13.011" v="1362" actId="14100"/>
          <ac:picMkLst>
            <pc:docMk/>
            <pc:sldMk cId="3224550455" sldId="259"/>
            <ac:picMk id="33" creationId="{F180C9D0-21D6-F948-EF80-0935F9E8250D}"/>
          </ac:picMkLst>
        </pc:picChg>
      </pc:sldChg>
      <pc:sldChg chg="addSp delSp modSp new mod ord modAnim">
        <pc:chgData name="Abby Blocker" userId="165c13a8-f7e3-4d0d-be26-f2cd0141abed" providerId="ADAL" clId="{89FE374A-BE7B-4F57-AF9B-3A04A82F512E}" dt="2025-03-29T13:58:47.494" v="1631"/>
        <pc:sldMkLst>
          <pc:docMk/>
          <pc:sldMk cId="1531534621" sldId="260"/>
        </pc:sldMkLst>
        <pc:spChg chg="add mod">
          <ac:chgData name="Abby Blocker" userId="165c13a8-f7e3-4d0d-be26-f2cd0141abed" providerId="ADAL" clId="{89FE374A-BE7B-4F57-AF9B-3A04A82F512E}" dt="2025-03-27T07:45:02.421" v="323"/>
          <ac:spMkLst>
            <pc:docMk/>
            <pc:sldMk cId="1531534621" sldId="260"/>
            <ac:spMk id="3" creationId="{0D045399-ECAB-5615-5F3C-4ECA991D1FEC}"/>
          </ac:spMkLst>
        </pc:spChg>
        <pc:spChg chg="add mod ord">
          <ac:chgData name="Abby Blocker" userId="165c13a8-f7e3-4d0d-be26-f2cd0141abed" providerId="ADAL" clId="{89FE374A-BE7B-4F57-AF9B-3A04A82F512E}" dt="2025-03-29T13:58:47.494" v="1631"/>
          <ac:spMkLst>
            <pc:docMk/>
            <pc:sldMk cId="1531534621" sldId="260"/>
            <ac:spMk id="4" creationId="{0401A147-7F00-C213-A677-EA08FE5F8DFB}"/>
          </ac:spMkLst>
        </pc:spChg>
        <pc:spChg chg="add mod">
          <ac:chgData name="Abby Blocker" userId="165c13a8-f7e3-4d0d-be26-f2cd0141abed" providerId="ADAL" clId="{89FE374A-BE7B-4F57-AF9B-3A04A82F512E}" dt="2025-03-29T13:58:00.567" v="1630" actId="2085"/>
          <ac:spMkLst>
            <pc:docMk/>
            <pc:sldMk cId="1531534621" sldId="260"/>
            <ac:spMk id="5" creationId="{D4E7A87A-026C-1769-7B10-3316C220268F}"/>
          </ac:spMkLst>
        </pc:spChg>
        <pc:picChg chg="add mod">
          <ac:chgData name="Abby Blocker" userId="165c13a8-f7e3-4d0d-be26-f2cd0141abed" providerId="ADAL" clId="{89FE374A-BE7B-4F57-AF9B-3A04A82F512E}" dt="2025-03-27T07:45:02.421" v="323"/>
          <ac:picMkLst>
            <pc:docMk/>
            <pc:sldMk cId="1531534621" sldId="260"/>
            <ac:picMk id="2" creationId="{E75C0933-F5BA-DF97-099F-6FB9A8CD71B6}"/>
          </ac:picMkLst>
        </pc:picChg>
      </pc:sldChg>
      <pc:sldChg chg="addSp modSp add mod modAnim">
        <pc:chgData name="Abby Blocker" userId="165c13a8-f7e3-4d0d-be26-f2cd0141abed" providerId="ADAL" clId="{89FE374A-BE7B-4F57-AF9B-3A04A82F512E}" dt="2025-03-29T14:04:47.234" v="2039"/>
        <pc:sldMkLst>
          <pc:docMk/>
          <pc:sldMk cId="3793934115" sldId="261"/>
        </pc:sldMkLst>
        <pc:spChg chg="add mod">
          <ac:chgData name="Abby Blocker" userId="165c13a8-f7e3-4d0d-be26-f2cd0141abed" providerId="ADAL" clId="{89FE374A-BE7B-4F57-AF9B-3A04A82F512E}" dt="2025-03-29T14:04:47.234" v="2039"/>
          <ac:spMkLst>
            <pc:docMk/>
            <pc:sldMk cId="3793934115" sldId="261"/>
            <ac:spMk id="4" creationId="{B067C0B9-2664-1B03-B6A2-18F50E8CEF1D}"/>
          </ac:spMkLst>
        </pc:spChg>
        <pc:spChg chg="mod">
          <ac:chgData name="Abby Blocker" userId="165c13a8-f7e3-4d0d-be26-f2cd0141abed" providerId="ADAL" clId="{89FE374A-BE7B-4F57-AF9B-3A04A82F512E}" dt="2025-03-27T07:53:26.098" v="1349" actId="1076"/>
          <ac:spMkLst>
            <pc:docMk/>
            <pc:sldMk cId="3793934115" sldId="261"/>
            <ac:spMk id="9" creationId="{6DA2A79B-EDDD-27EC-135A-E29BAEFF9DEF}"/>
          </ac:spMkLst>
        </pc:spChg>
        <pc:picChg chg="ord">
          <ac:chgData name="Abby Blocker" userId="165c13a8-f7e3-4d0d-be26-f2cd0141abed" providerId="ADAL" clId="{89FE374A-BE7B-4F57-AF9B-3A04A82F512E}" dt="2025-03-29T13:59:49.794" v="1647" actId="166"/>
          <ac:picMkLst>
            <pc:docMk/>
            <pc:sldMk cId="3793934115" sldId="261"/>
            <ac:picMk id="5" creationId="{84001BD3-3E1E-77E7-8B4A-051CCDDC2041}"/>
          </ac:picMkLst>
        </pc:picChg>
        <pc:cxnChg chg="add mod">
          <ac:chgData name="Abby Blocker" userId="165c13a8-f7e3-4d0d-be26-f2cd0141abed" providerId="ADAL" clId="{89FE374A-BE7B-4F57-AF9B-3A04A82F512E}" dt="2025-03-27T07:53:40.135" v="1353" actId="14100"/>
          <ac:cxnSpMkLst>
            <pc:docMk/>
            <pc:sldMk cId="3793934115" sldId="261"/>
            <ac:cxnSpMk id="2" creationId="{F5D95F98-CAAE-D197-D7F3-8FA752842F90}"/>
          </ac:cxnSpMkLst>
        </pc:cxnChg>
      </pc:sldChg>
      <pc:sldChg chg="addSp delSp modSp add mod modAnim">
        <pc:chgData name="Abby Blocker" userId="165c13a8-f7e3-4d0d-be26-f2cd0141abed" providerId="ADAL" clId="{89FE374A-BE7B-4F57-AF9B-3A04A82F512E}" dt="2025-03-29T14:05:19.418" v="2045"/>
        <pc:sldMkLst>
          <pc:docMk/>
          <pc:sldMk cId="414945228" sldId="262"/>
        </pc:sldMkLst>
        <pc:spChg chg="add mod ord">
          <ac:chgData name="Abby Blocker" userId="165c13a8-f7e3-4d0d-be26-f2cd0141abed" providerId="ADAL" clId="{89FE374A-BE7B-4F57-AF9B-3A04A82F512E}" dt="2025-03-29T14:05:09.626" v="2043" actId="166"/>
          <ac:spMkLst>
            <pc:docMk/>
            <pc:sldMk cId="414945228" sldId="262"/>
            <ac:spMk id="3" creationId="{ED68058C-53B6-3F82-138F-114752557AEE}"/>
          </ac:spMkLst>
        </pc:spChg>
        <pc:spChg chg="add mod">
          <ac:chgData name="Abby Blocker" userId="165c13a8-f7e3-4d0d-be26-f2cd0141abed" providerId="ADAL" clId="{89FE374A-BE7B-4F57-AF9B-3A04A82F512E}" dt="2025-03-29T14:05:19.418" v="2045"/>
          <ac:spMkLst>
            <pc:docMk/>
            <pc:sldMk cId="414945228" sldId="262"/>
            <ac:spMk id="4" creationId="{DDF1B4EC-37F2-E5CA-BC0E-231A66455FA5}"/>
          </ac:spMkLst>
        </pc:spChg>
        <pc:spChg chg="del">
          <ac:chgData name="Abby Blocker" userId="165c13a8-f7e3-4d0d-be26-f2cd0141abed" providerId="ADAL" clId="{89FE374A-BE7B-4F57-AF9B-3A04A82F512E}" dt="2025-03-29T14:02:25.853" v="1664" actId="478"/>
          <ac:spMkLst>
            <pc:docMk/>
            <pc:sldMk cId="414945228" sldId="262"/>
            <ac:spMk id="9" creationId="{01066D99-F678-49D5-8682-73E20FF86DBF}"/>
          </ac:spMkLst>
        </pc:spChg>
        <pc:spChg chg="mod">
          <ac:chgData name="Abby Blocker" userId="165c13a8-f7e3-4d0d-be26-f2cd0141abed" providerId="ADAL" clId="{89FE374A-BE7B-4F57-AF9B-3A04A82F512E}" dt="2025-03-29T14:04:13.619" v="2034" actId="20577"/>
          <ac:spMkLst>
            <pc:docMk/>
            <pc:sldMk cId="414945228" sldId="262"/>
            <ac:spMk id="34" creationId="{AB910C10-4156-9FCE-2571-E2230C9EEF40}"/>
          </ac:spMkLst>
        </pc:spChg>
      </pc:sldChg>
      <pc:sldChg chg="addSp modSp add mod">
        <pc:chgData name="Abby Blocker" userId="165c13a8-f7e3-4d0d-be26-f2cd0141abed" providerId="ADAL" clId="{89FE374A-BE7B-4F57-AF9B-3A04A82F512E}" dt="2025-03-29T14:10:17.250" v="2634"/>
        <pc:sldMkLst>
          <pc:docMk/>
          <pc:sldMk cId="765175364" sldId="263"/>
        </pc:sldMkLst>
        <pc:spChg chg="mod ord">
          <ac:chgData name="Abby Blocker" userId="165c13a8-f7e3-4d0d-be26-f2cd0141abed" providerId="ADAL" clId="{89FE374A-BE7B-4F57-AF9B-3A04A82F512E}" dt="2025-03-29T14:07:05.476" v="2309" actId="166"/>
          <ac:spMkLst>
            <pc:docMk/>
            <pc:sldMk cId="765175364" sldId="263"/>
            <ac:spMk id="3" creationId="{8D155B24-CC50-10C3-AD6E-1D62124A9A43}"/>
          </ac:spMkLst>
        </pc:spChg>
        <pc:spChg chg="add mod">
          <ac:chgData name="Abby Blocker" userId="165c13a8-f7e3-4d0d-be26-f2cd0141abed" providerId="ADAL" clId="{89FE374A-BE7B-4F57-AF9B-3A04A82F512E}" dt="2025-03-29T14:10:17.250" v="2634"/>
          <ac:spMkLst>
            <pc:docMk/>
            <pc:sldMk cId="765175364" sldId="263"/>
            <ac:spMk id="4" creationId="{3A58796D-68A5-919C-EF88-9BA6E85247FE}"/>
          </ac:spMkLst>
        </pc:spChg>
        <pc:spChg chg="mod">
          <ac:chgData name="Abby Blocker" userId="165c13a8-f7e3-4d0d-be26-f2cd0141abed" providerId="ADAL" clId="{89FE374A-BE7B-4F57-AF9B-3A04A82F512E}" dt="2025-03-29T14:09:38.308" v="2611" actId="20577"/>
          <ac:spMkLst>
            <pc:docMk/>
            <pc:sldMk cId="765175364" sldId="263"/>
            <ac:spMk id="34" creationId="{ADD24D7D-0537-B78C-A0D5-4EF6CF9B0205}"/>
          </ac:spMkLst>
        </pc:spChg>
      </pc:sldChg>
      <pc:sldChg chg="new del">
        <pc:chgData name="Abby Blocker" userId="165c13a8-f7e3-4d0d-be26-f2cd0141abed" providerId="ADAL" clId="{89FE374A-BE7B-4F57-AF9B-3A04A82F512E}" dt="2025-03-29T14:02:32.698" v="1667" actId="680"/>
        <pc:sldMkLst>
          <pc:docMk/>
          <pc:sldMk cId="2249049449" sldId="263"/>
        </pc:sldMkLst>
      </pc:sldChg>
      <pc:sldChg chg="addSp delSp modSp add mod">
        <pc:chgData name="Abby Blocker" userId="165c13a8-f7e3-4d0d-be26-f2cd0141abed" providerId="ADAL" clId="{89FE374A-BE7B-4F57-AF9B-3A04A82F512E}" dt="2025-03-29T14:44:50.771" v="5674"/>
        <pc:sldMkLst>
          <pc:docMk/>
          <pc:sldMk cId="1477807512" sldId="264"/>
        </pc:sldMkLst>
        <pc:spChg chg="mod ord">
          <ac:chgData name="Abby Blocker" userId="165c13a8-f7e3-4d0d-be26-f2cd0141abed" providerId="ADAL" clId="{89FE374A-BE7B-4F57-AF9B-3A04A82F512E}" dt="2025-03-29T14:44:50.771" v="5674"/>
          <ac:spMkLst>
            <pc:docMk/>
            <pc:sldMk cId="1477807512" sldId="264"/>
            <ac:spMk id="3" creationId="{D66E2D60-A2CC-C018-AB48-781740279E65}"/>
          </ac:spMkLst>
        </pc:spChg>
        <pc:spChg chg="add mod">
          <ac:chgData name="Abby Blocker" userId="165c13a8-f7e3-4d0d-be26-f2cd0141abed" providerId="ADAL" clId="{89FE374A-BE7B-4F57-AF9B-3A04A82F512E}" dt="2025-03-29T14:08:20.639" v="2562" actId="1035"/>
          <ac:spMkLst>
            <pc:docMk/>
            <pc:sldMk cId="1477807512" sldId="264"/>
            <ac:spMk id="4" creationId="{F890DBA4-5511-4097-A023-7965D5610FAB}"/>
          </ac:spMkLst>
        </pc:spChg>
        <pc:spChg chg="add mod">
          <ac:chgData name="Abby Blocker" userId="165c13a8-f7e3-4d0d-be26-f2cd0141abed" providerId="ADAL" clId="{89FE374A-BE7B-4F57-AF9B-3A04A82F512E}" dt="2025-03-29T14:08:30.372" v="2570" actId="20577"/>
          <ac:spMkLst>
            <pc:docMk/>
            <pc:sldMk cId="1477807512" sldId="264"/>
            <ac:spMk id="5" creationId="{69500BA8-9863-E49B-DDE6-7E6B40985C86}"/>
          </ac:spMkLst>
        </pc:spChg>
        <pc:spChg chg="add mod">
          <ac:chgData name="Abby Blocker" userId="165c13a8-f7e3-4d0d-be26-f2cd0141abed" providerId="ADAL" clId="{89FE374A-BE7B-4F57-AF9B-3A04A82F512E}" dt="2025-03-29T14:08:43.660" v="2582" actId="20577"/>
          <ac:spMkLst>
            <pc:docMk/>
            <pc:sldMk cId="1477807512" sldId="264"/>
            <ac:spMk id="7" creationId="{7E3D8D39-F20A-0E26-D9ED-F647BF38CDD7}"/>
          </ac:spMkLst>
        </pc:spChg>
        <pc:spChg chg="add mod">
          <ac:chgData name="Abby Blocker" userId="165c13a8-f7e3-4d0d-be26-f2cd0141abed" providerId="ADAL" clId="{89FE374A-BE7B-4F57-AF9B-3A04A82F512E}" dt="2025-03-29T14:09:01.068" v="2589" actId="1035"/>
          <ac:spMkLst>
            <pc:docMk/>
            <pc:sldMk cId="1477807512" sldId="264"/>
            <ac:spMk id="9" creationId="{73CE54CF-7EA4-21DD-58E2-14321FC9CC42}"/>
          </ac:spMkLst>
        </pc:spChg>
        <pc:spChg chg="add del mod">
          <ac:chgData name="Abby Blocker" userId="165c13a8-f7e3-4d0d-be26-f2cd0141abed" providerId="ADAL" clId="{89FE374A-BE7B-4F57-AF9B-3A04A82F512E}" dt="2025-03-29T14:10:00.951" v="2632" actId="478"/>
          <ac:spMkLst>
            <pc:docMk/>
            <pc:sldMk cId="1477807512" sldId="264"/>
            <ac:spMk id="10" creationId="{A49E3456-4D97-B37E-8434-AA81D9C5609A}"/>
          </ac:spMkLst>
        </pc:spChg>
        <pc:spChg chg="add mod">
          <ac:chgData name="Abby Blocker" userId="165c13a8-f7e3-4d0d-be26-f2cd0141abed" providerId="ADAL" clId="{89FE374A-BE7B-4F57-AF9B-3A04A82F512E}" dt="2025-03-29T14:37:06.970" v="4384" actId="14100"/>
          <ac:spMkLst>
            <pc:docMk/>
            <pc:sldMk cId="1477807512" sldId="264"/>
            <ac:spMk id="11" creationId="{0FDCFB0C-1A1B-EA03-E82E-D553B718CC39}"/>
          </ac:spMkLst>
        </pc:spChg>
        <pc:spChg chg="mod">
          <ac:chgData name="Abby Blocker" userId="165c13a8-f7e3-4d0d-be26-f2cd0141abed" providerId="ADAL" clId="{89FE374A-BE7B-4F57-AF9B-3A04A82F512E}" dt="2025-03-29T14:37:03.818" v="4383" actId="21"/>
          <ac:spMkLst>
            <pc:docMk/>
            <pc:sldMk cId="1477807512" sldId="264"/>
            <ac:spMk id="34" creationId="{2915E949-799B-6485-ECA2-807BFB5D9DBC}"/>
          </ac:spMkLst>
        </pc:spChg>
      </pc:sldChg>
      <pc:sldChg chg="addSp modSp add mod modAnim">
        <pc:chgData name="Abby Blocker" userId="165c13a8-f7e3-4d0d-be26-f2cd0141abed" providerId="ADAL" clId="{89FE374A-BE7B-4F57-AF9B-3A04A82F512E}" dt="2025-03-29T14:45:54.563" v="5785" actId="14100"/>
        <pc:sldMkLst>
          <pc:docMk/>
          <pc:sldMk cId="244116884" sldId="265"/>
        </pc:sldMkLst>
        <pc:spChg chg="mod ord">
          <ac:chgData name="Abby Blocker" userId="165c13a8-f7e3-4d0d-be26-f2cd0141abed" providerId="ADAL" clId="{89FE374A-BE7B-4F57-AF9B-3A04A82F512E}" dt="2025-03-29T14:44:58.383" v="5675"/>
          <ac:spMkLst>
            <pc:docMk/>
            <pc:sldMk cId="244116884" sldId="265"/>
            <ac:spMk id="3" creationId="{FC4D3A99-14AF-99A5-AFC2-0B3D6C068273}"/>
          </ac:spMkLst>
        </pc:spChg>
        <pc:spChg chg="add mod">
          <ac:chgData name="Abby Blocker" userId="165c13a8-f7e3-4d0d-be26-f2cd0141abed" providerId="ADAL" clId="{89FE374A-BE7B-4F57-AF9B-3A04A82F512E}" dt="2025-03-29T14:40:14.683" v="4992" actId="2085"/>
          <ac:spMkLst>
            <pc:docMk/>
            <pc:sldMk cId="244116884" sldId="265"/>
            <ac:spMk id="14" creationId="{EAB38152-0703-1B5B-4B1C-D5C71C925DBF}"/>
          </ac:spMkLst>
        </pc:spChg>
        <pc:spChg chg="add mod">
          <ac:chgData name="Abby Blocker" userId="165c13a8-f7e3-4d0d-be26-f2cd0141abed" providerId="ADAL" clId="{89FE374A-BE7B-4F57-AF9B-3A04A82F512E}" dt="2025-03-29T14:45:54.563" v="5785" actId="14100"/>
          <ac:spMkLst>
            <pc:docMk/>
            <pc:sldMk cId="244116884" sldId="265"/>
            <ac:spMk id="15" creationId="{5863869F-B4B2-DC24-4B50-78F092E60C18}"/>
          </ac:spMkLst>
        </pc:spChg>
        <pc:spChg chg="mod">
          <ac:chgData name="Abby Blocker" userId="165c13a8-f7e3-4d0d-be26-f2cd0141abed" providerId="ADAL" clId="{89FE374A-BE7B-4F57-AF9B-3A04A82F512E}" dt="2025-03-29T14:39:14.989" v="4976" actId="1076"/>
          <ac:spMkLst>
            <pc:docMk/>
            <pc:sldMk cId="244116884" sldId="265"/>
            <ac:spMk id="34" creationId="{729D299E-973B-F5A3-0BDD-06BB1DCAB30C}"/>
          </ac:spMkLst>
        </pc:spChg>
        <pc:picChg chg="add mod">
          <ac:chgData name="Abby Blocker" userId="165c13a8-f7e3-4d0d-be26-f2cd0141abed" providerId="ADAL" clId="{89FE374A-BE7B-4F57-AF9B-3A04A82F512E}" dt="2025-03-29T14:39:50.242" v="4987" actId="1076"/>
          <ac:picMkLst>
            <pc:docMk/>
            <pc:sldMk cId="244116884" sldId="265"/>
            <ac:picMk id="13" creationId="{5941F401-249B-3802-5F09-B481747FB4F9}"/>
          </ac:picMkLst>
        </pc:picChg>
        <pc:cxnChg chg="add mod ord">
          <ac:chgData name="Abby Blocker" userId="165c13a8-f7e3-4d0d-be26-f2cd0141abed" providerId="ADAL" clId="{89FE374A-BE7B-4F57-AF9B-3A04A82F512E}" dt="2025-03-29T14:39:49.743" v="4986" actId="166"/>
          <ac:cxnSpMkLst>
            <pc:docMk/>
            <pc:sldMk cId="244116884" sldId="265"/>
            <ac:cxnSpMk id="10" creationId="{5F348C65-DD89-345E-BFE8-19B8FC6449A0}"/>
          </ac:cxnSpMkLst>
        </pc:cxnChg>
      </pc:sldChg>
      <pc:sldChg chg="addSp delSp modSp add mod delAnim modAnim">
        <pc:chgData name="Abby Blocker" userId="165c13a8-f7e3-4d0d-be26-f2cd0141abed" providerId="ADAL" clId="{89FE374A-BE7B-4F57-AF9B-3A04A82F512E}" dt="2025-03-29T14:58:06.995" v="6548"/>
        <pc:sldMkLst>
          <pc:docMk/>
          <pc:sldMk cId="1117322693" sldId="266"/>
        </pc:sldMkLst>
        <pc:spChg chg="del">
          <ac:chgData name="Abby Blocker" userId="165c13a8-f7e3-4d0d-be26-f2cd0141abed" providerId="ADAL" clId="{89FE374A-BE7B-4F57-AF9B-3A04A82F512E}" dt="2025-03-29T14:13:33.847" v="2906" actId="478"/>
          <ac:spMkLst>
            <pc:docMk/>
            <pc:sldMk cId="1117322693" sldId="266"/>
            <ac:spMk id="9" creationId="{55A0BC31-5553-F5AE-6F55-42CE7CFFF0BB}"/>
          </ac:spMkLst>
        </pc:spChg>
        <pc:spChg chg="mod">
          <ac:chgData name="Abby Blocker" userId="165c13a8-f7e3-4d0d-be26-f2cd0141abed" providerId="ADAL" clId="{89FE374A-BE7B-4F57-AF9B-3A04A82F512E}" dt="2025-03-29T14:57:35.159" v="6547"/>
          <ac:spMkLst>
            <pc:docMk/>
            <pc:sldMk cId="1117322693" sldId="266"/>
            <ac:spMk id="10" creationId="{86834514-2284-B696-E1B7-49D881078382}"/>
          </ac:spMkLst>
        </pc:spChg>
        <pc:spChg chg="mod">
          <ac:chgData name="Abby Blocker" userId="165c13a8-f7e3-4d0d-be26-f2cd0141abed" providerId="ADAL" clId="{89FE374A-BE7B-4F57-AF9B-3A04A82F512E}" dt="2025-03-29T14:12:05.795" v="2897" actId="20577"/>
          <ac:spMkLst>
            <pc:docMk/>
            <pc:sldMk cId="1117322693" sldId="266"/>
            <ac:spMk id="34" creationId="{8EAE568E-702A-D663-FDF2-9C27AF76ACCC}"/>
          </ac:spMkLst>
        </pc:spChg>
        <pc:picChg chg="add mod">
          <ac:chgData name="Abby Blocker" userId="165c13a8-f7e3-4d0d-be26-f2cd0141abed" providerId="ADAL" clId="{89FE374A-BE7B-4F57-AF9B-3A04A82F512E}" dt="2025-03-29T14:58:06.995" v="6548"/>
          <ac:picMkLst>
            <pc:docMk/>
            <pc:sldMk cId="1117322693" sldId="266"/>
            <ac:picMk id="7" creationId="{267F217F-9C87-F44D-86D2-EA68520B570A}"/>
          </ac:picMkLst>
        </pc:picChg>
        <pc:cxnChg chg="add mod">
          <ac:chgData name="Abby Blocker" userId="165c13a8-f7e3-4d0d-be26-f2cd0141abed" providerId="ADAL" clId="{89FE374A-BE7B-4F57-AF9B-3A04A82F512E}" dt="2025-03-29T14:12:27.536" v="2900" actId="1582"/>
          <ac:cxnSpMkLst>
            <pc:docMk/>
            <pc:sldMk cId="1117322693" sldId="266"/>
            <ac:cxnSpMk id="4" creationId="{754DF2AB-CF8B-ABE9-AF1D-BE7776BA550E}"/>
          </ac:cxnSpMkLst>
        </pc:cxnChg>
      </pc:sldChg>
      <pc:sldChg chg="addSp delSp modSp add mod delAnim modAnim">
        <pc:chgData name="Abby Blocker" userId="165c13a8-f7e3-4d0d-be26-f2cd0141abed" providerId="ADAL" clId="{89FE374A-BE7B-4F57-AF9B-3A04A82F512E}" dt="2025-03-29T14:39:31.719" v="4979" actId="14100"/>
        <pc:sldMkLst>
          <pc:docMk/>
          <pc:sldMk cId="3424749917" sldId="267"/>
        </pc:sldMkLst>
        <pc:spChg chg="del mod">
          <ac:chgData name="Abby Blocker" userId="165c13a8-f7e3-4d0d-be26-f2cd0141abed" providerId="ADAL" clId="{89FE374A-BE7B-4F57-AF9B-3A04A82F512E}" dt="2025-03-29T14:24:41.873" v="2927" actId="478"/>
          <ac:spMkLst>
            <pc:docMk/>
            <pc:sldMk cId="3424749917" sldId="267"/>
            <ac:spMk id="10" creationId="{7A4813C1-57BB-1F72-98C4-ED44609EABAB}"/>
          </ac:spMkLst>
        </pc:spChg>
        <pc:spChg chg="add mod">
          <ac:chgData name="Abby Blocker" userId="165c13a8-f7e3-4d0d-be26-f2cd0141abed" providerId="ADAL" clId="{89FE374A-BE7B-4F57-AF9B-3A04A82F512E}" dt="2025-03-29T14:39:31.719" v="4979" actId="14100"/>
          <ac:spMkLst>
            <pc:docMk/>
            <pc:sldMk cId="3424749917" sldId="267"/>
            <ac:spMk id="17" creationId="{D748F7F7-4DAF-1504-4331-AC815EDCE059}"/>
          </ac:spMkLst>
        </pc:spChg>
        <pc:spChg chg="mod">
          <ac:chgData name="Abby Blocker" userId="165c13a8-f7e3-4d0d-be26-f2cd0141abed" providerId="ADAL" clId="{89FE374A-BE7B-4F57-AF9B-3A04A82F512E}" dt="2025-03-29T14:25:18.893" v="3052" actId="20577"/>
          <ac:spMkLst>
            <pc:docMk/>
            <pc:sldMk cId="3424749917" sldId="267"/>
            <ac:spMk id="34" creationId="{6CB191BE-0D30-9CFB-C0B7-1D1D1C12D251}"/>
          </ac:spMkLst>
        </pc:spChg>
        <pc:picChg chg="add mod">
          <ac:chgData name="Abby Blocker" userId="165c13a8-f7e3-4d0d-be26-f2cd0141abed" providerId="ADAL" clId="{89FE374A-BE7B-4F57-AF9B-3A04A82F512E}" dt="2025-03-29T14:25:30.810" v="3055" actId="1076"/>
          <ac:picMkLst>
            <pc:docMk/>
            <pc:sldMk cId="3424749917" sldId="267"/>
            <ac:picMk id="4" creationId="{E0D28355-E5D4-6285-444A-5B19F1F6CD5D}"/>
          </ac:picMkLst>
        </pc:picChg>
        <pc:picChg chg="add del">
          <ac:chgData name="Abby Blocker" userId="165c13a8-f7e3-4d0d-be26-f2cd0141abed" providerId="ADAL" clId="{89FE374A-BE7B-4F57-AF9B-3A04A82F512E}" dt="2025-03-29T14:24:35.811" v="2925" actId="478"/>
          <ac:picMkLst>
            <pc:docMk/>
            <pc:sldMk cId="3424749917" sldId="267"/>
            <ac:picMk id="9" creationId="{097260EE-A8D2-D0E5-D0C2-4884124CDAEA}"/>
          </ac:picMkLst>
        </pc:picChg>
        <pc:picChg chg="add del mod">
          <ac:chgData name="Abby Blocker" userId="165c13a8-f7e3-4d0d-be26-f2cd0141abed" providerId="ADAL" clId="{89FE374A-BE7B-4F57-AF9B-3A04A82F512E}" dt="2025-03-29T14:24:35.188" v="2924" actId="478"/>
          <ac:picMkLst>
            <pc:docMk/>
            <pc:sldMk cId="3424749917" sldId="267"/>
            <ac:picMk id="12" creationId="{DEC04FD4-4F51-91F1-E8B3-C5669DC512C7}"/>
          </ac:picMkLst>
        </pc:picChg>
        <pc:picChg chg="add mod ord modCrop">
          <ac:chgData name="Abby Blocker" userId="165c13a8-f7e3-4d0d-be26-f2cd0141abed" providerId="ADAL" clId="{89FE374A-BE7B-4F57-AF9B-3A04A82F512E}" dt="2025-03-29T14:33:46.961" v="4083" actId="166"/>
          <ac:picMkLst>
            <pc:docMk/>
            <pc:sldMk cId="3424749917" sldId="267"/>
            <ac:picMk id="13" creationId="{8126D109-E87D-1A13-5CF5-F4CCF41F4C81}"/>
          </ac:picMkLst>
        </pc:picChg>
        <pc:cxnChg chg="del">
          <ac:chgData name="Abby Blocker" userId="165c13a8-f7e3-4d0d-be26-f2cd0141abed" providerId="ADAL" clId="{89FE374A-BE7B-4F57-AF9B-3A04A82F512E}" dt="2025-03-29T14:14:18.405" v="2917" actId="478"/>
          <ac:cxnSpMkLst>
            <pc:docMk/>
            <pc:sldMk cId="3424749917" sldId="267"/>
            <ac:cxnSpMk id="4" creationId="{2D19D139-5E02-DD67-77D1-4E196F854300}"/>
          </ac:cxnSpMkLst>
        </pc:cxnChg>
        <pc:cxnChg chg="add mod ord">
          <ac:chgData name="Abby Blocker" userId="165c13a8-f7e3-4d0d-be26-f2cd0141abed" providerId="ADAL" clId="{89FE374A-BE7B-4F57-AF9B-3A04A82F512E}" dt="2025-03-29T14:39:27.251" v="4978" actId="166"/>
          <ac:cxnSpMkLst>
            <pc:docMk/>
            <pc:sldMk cId="3424749917" sldId="267"/>
            <ac:cxnSpMk id="14" creationId="{66CA33BF-4718-FECC-882D-873748EB81A5}"/>
          </ac:cxnSpMkLst>
        </pc:cxnChg>
      </pc:sldChg>
      <pc:sldChg chg="addSp delSp modSp add mod modAnim">
        <pc:chgData name="Abby Blocker" userId="165c13a8-f7e3-4d0d-be26-f2cd0141abed" providerId="ADAL" clId="{89FE374A-BE7B-4F57-AF9B-3A04A82F512E}" dt="2025-03-29T14:34:06.291" v="4089"/>
        <pc:sldMkLst>
          <pc:docMk/>
          <pc:sldMk cId="139509652" sldId="268"/>
        </pc:sldMkLst>
        <pc:spChg chg="del">
          <ac:chgData name="Abby Blocker" userId="165c13a8-f7e3-4d0d-be26-f2cd0141abed" providerId="ADAL" clId="{89FE374A-BE7B-4F57-AF9B-3A04A82F512E}" dt="2025-03-29T14:27:14.416" v="3076" actId="478"/>
          <ac:spMkLst>
            <pc:docMk/>
            <pc:sldMk cId="139509652" sldId="268"/>
            <ac:spMk id="10" creationId="{FDABC3A2-D179-1F5E-0333-6740682C46C8}"/>
          </ac:spMkLst>
        </pc:spChg>
        <pc:spChg chg="add mod">
          <ac:chgData name="Abby Blocker" userId="165c13a8-f7e3-4d0d-be26-f2cd0141abed" providerId="ADAL" clId="{89FE374A-BE7B-4F57-AF9B-3A04A82F512E}" dt="2025-03-29T14:34:06.291" v="4089"/>
          <ac:spMkLst>
            <pc:docMk/>
            <pc:sldMk cId="139509652" sldId="268"/>
            <ac:spMk id="14" creationId="{C3FAC94F-0990-6970-F5F6-95555A67CA53}"/>
          </ac:spMkLst>
        </pc:spChg>
        <pc:spChg chg="mod">
          <ac:chgData name="Abby Blocker" userId="165c13a8-f7e3-4d0d-be26-f2cd0141abed" providerId="ADAL" clId="{89FE374A-BE7B-4F57-AF9B-3A04A82F512E}" dt="2025-03-29T14:27:42.062" v="3199" actId="1076"/>
          <ac:spMkLst>
            <pc:docMk/>
            <pc:sldMk cId="139509652" sldId="268"/>
            <ac:spMk id="34" creationId="{68EA090E-D5BC-947F-C8D7-2441D4D4A6A7}"/>
          </ac:spMkLst>
        </pc:spChg>
        <pc:picChg chg="del">
          <ac:chgData name="Abby Blocker" userId="165c13a8-f7e3-4d0d-be26-f2cd0141abed" providerId="ADAL" clId="{89FE374A-BE7B-4F57-AF9B-3A04A82F512E}" dt="2025-03-29T14:26:45.011" v="3069" actId="478"/>
          <ac:picMkLst>
            <pc:docMk/>
            <pc:sldMk cId="139509652" sldId="268"/>
            <ac:picMk id="4" creationId="{E60A7C81-4ABA-C2C3-311E-D4068C95AD62}"/>
          </ac:picMkLst>
        </pc:picChg>
        <pc:picChg chg="mod">
          <ac:chgData name="Abby Blocker" userId="165c13a8-f7e3-4d0d-be26-f2cd0141abed" providerId="ADAL" clId="{89FE374A-BE7B-4F57-AF9B-3A04A82F512E}" dt="2025-03-29T14:27:05.696" v="3075" actId="1076"/>
          <ac:picMkLst>
            <pc:docMk/>
            <pc:sldMk cId="139509652" sldId="268"/>
            <ac:picMk id="9" creationId="{AA1A8343-9600-4CBE-760E-8C12D7BF3037}"/>
          </ac:picMkLst>
        </pc:picChg>
        <pc:picChg chg="del mod">
          <ac:chgData name="Abby Blocker" userId="165c13a8-f7e3-4d0d-be26-f2cd0141abed" providerId="ADAL" clId="{89FE374A-BE7B-4F57-AF9B-3A04A82F512E}" dt="2025-03-29T14:26:41.701" v="3067" actId="478"/>
          <ac:picMkLst>
            <pc:docMk/>
            <pc:sldMk cId="139509652" sldId="268"/>
            <ac:picMk id="12" creationId="{46CC2A8C-AA27-C2D2-66EB-FE9F21156C62}"/>
          </ac:picMkLst>
        </pc:picChg>
        <pc:picChg chg="add mod ord modCrop">
          <ac:chgData name="Abby Blocker" userId="165c13a8-f7e3-4d0d-be26-f2cd0141abed" providerId="ADAL" clId="{89FE374A-BE7B-4F57-AF9B-3A04A82F512E}" dt="2025-03-29T14:33:57.630" v="4087" actId="166"/>
          <ac:picMkLst>
            <pc:docMk/>
            <pc:sldMk cId="139509652" sldId="268"/>
            <ac:picMk id="13" creationId="{4D5D813C-AB93-EEF8-43DD-D6E1560F0F1A}"/>
          </ac:picMkLst>
        </pc:picChg>
        <pc:cxnChg chg="add mod">
          <ac:chgData name="Abby Blocker" userId="165c13a8-f7e3-4d0d-be26-f2cd0141abed" providerId="ADAL" clId="{89FE374A-BE7B-4F57-AF9B-3A04A82F512E}" dt="2025-03-29T14:28:03.119" v="3205" actId="14100"/>
          <ac:cxnSpMkLst>
            <pc:docMk/>
            <pc:sldMk cId="139509652" sldId="268"/>
            <ac:cxnSpMk id="3" creationId="{D1965F34-8D0C-E291-29E6-0FBF5F95AE9A}"/>
          </ac:cxnSpMkLst>
        </pc:cxnChg>
      </pc:sldChg>
      <pc:sldChg chg="addSp delSp modSp add mod modAnim">
        <pc:chgData name="Abby Blocker" userId="165c13a8-f7e3-4d0d-be26-f2cd0141abed" providerId="ADAL" clId="{89FE374A-BE7B-4F57-AF9B-3A04A82F512E}" dt="2025-03-29T14:59:18.064" v="6550"/>
        <pc:sldMkLst>
          <pc:docMk/>
          <pc:sldMk cId="1423909216" sldId="269"/>
        </pc:sldMkLst>
        <pc:spChg chg="del">
          <ac:chgData name="Abby Blocker" userId="165c13a8-f7e3-4d0d-be26-f2cd0141abed" providerId="ADAL" clId="{89FE374A-BE7B-4F57-AF9B-3A04A82F512E}" dt="2025-03-29T14:31:04.032" v="3752" actId="478"/>
          <ac:spMkLst>
            <pc:docMk/>
            <pc:sldMk cId="1423909216" sldId="269"/>
            <ac:spMk id="10" creationId="{DF178941-9AE2-0112-F785-AF9E06A39214}"/>
          </ac:spMkLst>
        </pc:spChg>
        <pc:spChg chg="add mod">
          <ac:chgData name="Abby Blocker" userId="165c13a8-f7e3-4d0d-be26-f2cd0141abed" providerId="ADAL" clId="{89FE374A-BE7B-4F57-AF9B-3A04A82F512E}" dt="2025-03-29T14:59:18.064" v="6550"/>
          <ac:spMkLst>
            <pc:docMk/>
            <pc:sldMk cId="1423909216" sldId="269"/>
            <ac:spMk id="14" creationId="{E75570EA-F3AA-2EE1-70CB-D70C9732566D}"/>
          </ac:spMkLst>
        </pc:spChg>
        <pc:spChg chg="mod">
          <ac:chgData name="Abby Blocker" userId="165c13a8-f7e3-4d0d-be26-f2cd0141abed" providerId="ADAL" clId="{89FE374A-BE7B-4F57-AF9B-3A04A82F512E}" dt="2025-03-29T14:31:20.836" v="3845" actId="20577"/>
          <ac:spMkLst>
            <pc:docMk/>
            <pc:sldMk cId="1423909216" sldId="269"/>
            <ac:spMk id="34" creationId="{4E896CEC-5E57-515B-3E43-2A9BF3E56810}"/>
          </ac:spMkLst>
        </pc:spChg>
        <pc:picChg chg="del">
          <ac:chgData name="Abby Blocker" userId="165c13a8-f7e3-4d0d-be26-f2cd0141abed" providerId="ADAL" clId="{89FE374A-BE7B-4F57-AF9B-3A04A82F512E}" dt="2025-03-29T14:30:46.337" v="3747" actId="478"/>
          <ac:picMkLst>
            <pc:docMk/>
            <pc:sldMk cId="1423909216" sldId="269"/>
            <ac:picMk id="4" creationId="{E2D69472-C2EB-4AE9-A41A-C66800747806}"/>
          </ac:picMkLst>
        </pc:picChg>
        <pc:picChg chg="del">
          <ac:chgData name="Abby Blocker" userId="165c13a8-f7e3-4d0d-be26-f2cd0141abed" providerId="ADAL" clId="{89FE374A-BE7B-4F57-AF9B-3A04A82F512E}" dt="2025-03-29T14:30:45.643" v="3746" actId="478"/>
          <ac:picMkLst>
            <pc:docMk/>
            <pc:sldMk cId="1423909216" sldId="269"/>
            <ac:picMk id="9" creationId="{223B0339-0263-166F-73B4-D072C9B0BAF9}"/>
          </ac:picMkLst>
        </pc:picChg>
        <pc:picChg chg="mod">
          <ac:chgData name="Abby Blocker" userId="165c13a8-f7e3-4d0d-be26-f2cd0141abed" providerId="ADAL" clId="{89FE374A-BE7B-4F57-AF9B-3A04A82F512E}" dt="2025-03-29T14:31:01.421" v="3751" actId="14100"/>
          <ac:picMkLst>
            <pc:docMk/>
            <pc:sldMk cId="1423909216" sldId="269"/>
            <ac:picMk id="12" creationId="{AA9A4FE0-1C86-A1C8-0BB1-540A1175D77E}"/>
          </ac:picMkLst>
        </pc:picChg>
        <pc:picChg chg="add mod ord modCrop">
          <ac:chgData name="Abby Blocker" userId="165c13a8-f7e3-4d0d-be26-f2cd0141abed" providerId="ADAL" clId="{89FE374A-BE7B-4F57-AF9B-3A04A82F512E}" dt="2025-03-29T14:34:41.850" v="4097" actId="166"/>
          <ac:picMkLst>
            <pc:docMk/>
            <pc:sldMk cId="1423909216" sldId="269"/>
            <ac:picMk id="13" creationId="{9C2C2F75-5407-08BA-E88E-B44B693DB505}"/>
          </ac:picMkLst>
        </pc:picChg>
        <pc:cxnChg chg="add mod">
          <ac:chgData name="Abby Blocker" userId="165c13a8-f7e3-4d0d-be26-f2cd0141abed" providerId="ADAL" clId="{89FE374A-BE7B-4F57-AF9B-3A04A82F512E}" dt="2025-03-29T14:31:31.075" v="3848" actId="14100"/>
          <ac:cxnSpMkLst>
            <pc:docMk/>
            <pc:sldMk cId="1423909216" sldId="269"/>
            <ac:cxnSpMk id="3" creationId="{AB15370B-4A85-79F2-69B0-60BAC5FB0F30}"/>
          </ac:cxnSpMkLst>
        </pc:cxnChg>
      </pc:sldChg>
      <pc:sldChg chg="addSp modSp add mod">
        <pc:chgData name="Abby Blocker" userId="165c13a8-f7e3-4d0d-be26-f2cd0141abed" providerId="ADAL" clId="{89FE374A-BE7B-4F57-AF9B-3A04A82F512E}" dt="2025-03-29T14:59:11.223" v="6549"/>
        <pc:sldMkLst>
          <pc:docMk/>
          <pc:sldMk cId="1400021424" sldId="270"/>
        </pc:sldMkLst>
        <pc:spChg chg="add mod">
          <ac:chgData name="Abby Blocker" userId="165c13a8-f7e3-4d0d-be26-f2cd0141abed" providerId="ADAL" clId="{89FE374A-BE7B-4F57-AF9B-3A04A82F512E}" dt="2025-03-29T14:59:11.223" v="6549"/>
          <ac:spMkLst>
            <pc:docMk/>
            <pc:sldMk cId="1400021424" sldId="270"/>
            <ac:spMk id="11" creationId="{542724A2-A6DB-8ECF-7CE5-11648AC69AAB}"/>
          </ac:spMkLst>
        </pc:spChg>
        <pc:spChg chg="mod">
          <ac:chgData name="Abby Blocker" userId="165c13a8-f7e3-4d0d-be26-f2cd0141abed" providerId="ADAL" clId="{89FE374A-BE7B-4F57-AF9B-3A04A82F512E}" dt="2025-03-29T14:29:48.768" v="3733" actId="1076"/>
          <ac:spMkLst>
            <pc:docMk/>
            <pc:sldMk cId="1400021424" sldId="270"/>
            <ac:spMk id="34" creationId="{2D5CDEC7-4BAE-3A10-A25A-29E679058757}"/>
          </ac:spMkLst>
        </pc:spChg>
        <pc:picChg chg="add mod ord modCrop">
          <ac:chgData name="Abby Blocker" userId="165c13a8-f7e3-4d0d-be26-f2cd0141abed" providerId="ADAL" clId="{89FE374A-BE7B-4F57-AF9B-3A04A82F512E}" dt="2025-03-29T14:34:23.066" v="4092" actId="166"/>
          <ac:picMkLst>
            <pc:docMk/>
            <pc:sldMk cId="1400021424" sldId="270"/>
            <ac:picMk id="10" creationId="{46DF0188-71E4-1663-4492-3E872FED3467}"/>
          </ac:picMkLst>
        </pc:picChg>
        <pc:cxnChg chg="mod">
          <ac:chgData name="Abby Blocker" userId="165c13a8-f7e3-4d0d-be26-f2cd0141abed" providerId="ADAL" clId="{89FE374A-BE7B-4F57-AF9B-3A04A82F512E}" dt="2025-03-29T14:29:54.085" v="3735" actId="14100"/>
          <ac:cxnSpMkLst>
            <pc:docMk/>
            <pc:sldMk cId="1400021424" sldId="270"/>
            <ac:cxnSpMk id="3" creationId="{B41DE3DB-C5EB-595B-E0DC-0023807C6AA1}"/>
          </ac:cxnSpMkLst>
        </pc:cxnChg>
      </pc:sldChg>
      <pc:sldChg chg="addSp delSp modSp add mod delAnim modAnim">
        <pc:chgData name="Abby Blocker" userId="165c13a8-f7e3-4d0d-be26-f2cd0141abed" providerId="ADAL" clId="{89FE374A-BE7B-4F57-AF9B-3A04A82F512E}" dt="2025-03-29T14:59:50.217" v="6551"/>
        <pc:sldMkLst>
          <pc:docMk/>
          <pc:sldMk cId="4148818719" sldId="271"/>
        </pc:sldMkLst>
        <pc:spChg chg="add mod ord">
          <ac:chgData name="Abby Blocker" userId="165c13a8-f7e3-4d0d-be26-f2cd0141abed" providerId="ADAL" clId="{89FE374A-BE7B-4F57-AF9B-3A04A82F512E}" dt="2025-03-29T14:34:58.283" v="4101" actId="166"/>
          <ac:spMkLst>
            <pc:docMk/>
            <pc:sldMk cId="4148818719" sldId="271"/>
            <ac:spMk id="4" creationId="{7670353E-5E01-5343-C149-56265703A3CB}"/>
          </ac:spMkLst>
        </pc:spChg>
        <pc:spChg chg="add mod">
          <ac:chgData name="Abby Blocker" userId="165c13a8-f7e3-4d0d-be26-f2cd0141abed" providerId="ADAL" clId="{89FE374A-BE7B-4F57-AF9B-3A04A82F512E}" dt="2025-03-29T14:59:50.217" v="6551"/>
          <ac:spMkLst>
            <pc:docMk/>
            <pc:sldMk cId="4148818719" sldId="271"/>
            <ac:spMk id="5" creationId="{1E27B107-638A-426C-AA9E-1B6285A150CE}"/>
          </ac:spMkLst>
        </pc:spChg>
        <pc:spChg chg="mod">
          <ac:chgData name="Abby Blocker" userId="165c13a8-f7e3-4d0d-be26-f2cd0141abed" providerId="ADAL" clId="{89FE374A-BE7B-4F57-AF9B-3A04A82F512E}" dt="2025-03-29T14:33:02.714" v="4077" actId="1076"/>
          <ac:spMkLst>
            <pc:docMk/>
            <pc:sldMk cId="4148818719" sldId="271"/>
            <ac:spMk id="34" creationId="{58A5AC2F-D789-7DF7-A5C2-946BF47BD670}"/>
          </ac:spMkLst>
        </pc:spChg>
        <pc:picChg chg="del">
          <ac:chgData name="Abby Blocker" userId="165c13a8-f7e3-4d0d-be26-f2cd0141abed" providerId="ADAL" clId="{89FE374A-BE7B-4F57-AF9B-3A04A82F512E}" dt="2025-03-29T14:32:11.871" v="3856" actId="478"/>
          <ac:picMkLst>
            <pc:docMk/>
            <pc:sldMk cId="4148818719" sldId="271"/>
            <ac:picMk id="12" creationId="{2DE89C16-0AB6-35C2-C273-29B93632B00F}"/>
          </ac:picMkLst>
        </pc:picChg>
        <pc:picChg chg="del">
          <ac:chgData name="Abby Blocker" userId="165c13a8-f7e3-4d0d-be26-f2cd0141abed" providerId="ADAL" clId="{89FE374A-BE7B-4F57-AF9B-3A04A82F512E}" dt="2025-03-29T14:32:14.731" v="3858" actId="478"/>
          <ac:picMkLst>
            <pc:docMk/>
            <pc:sldMk cId="4148818719" sldId="271"/>
            <ac:picMk id="13" creationId="{4C4A7D0B-C88C-9254-C87A-EFA94A187177}"/>
          </ac:picMkLst>
        </pc:picChg>
        <pc:cxnChg chg="del">
          <ac:chgData name="Abby Blocker" userId="165c13a8-f7e3-4d0d-be26-f2cd0141abed" providerId="ADAL" clId="{89FE374A-BE7B-4F57-AF9B-3A04A82F512E}" dt="2025-03-29T14:32:13.433" v="3857" actId="478"/>
          <ac:cxnSpMkLst>
            <pc:docMk/>
            <pc:sldMk cId="4148818719" sldId="271"/>
            <ac:cxnSpMk id="3" creationId="{C1F14E90-9F60-6C13-01C0-B88A65EC438B}"/>
          </ac:cxnSpMkLst>
        </pc:cxnChg>
      </pc:sldChg>
      <pc:sldChg chg="addSp delSp modSp add mod delAnim">
        <pc:chgData name="Abby Blocker" userId="165c13a8-f7e3-4d0d-be26-f2cd0141abed" providerId="ADAL" clId="{89FE374A-BE7B-4F57-AF9B-3A04A82F512E}" dt="2025-03-29T14:56:58.902" v="6545"/>
        <pc:sldMkLst>
          <pc:docMk/>
          <pc:sldMk cId="2501498394" sldId="272"/>
        </pc:sldMkLst>
        <pc:spChg chg="mod ord">
          <ac:chgData name="Abby Blocker" userId="165c13a8-f7e3-4d0d-be26-f2cd0141abed" providerId="ADAL" clId="{89FE374A-BE7B-4F57-AF9B-3A04A82F512E}" dt="2025-03-29T14:45:16.336" v="5679" actId="166"/>
          <ac:spMkLst>
            <pc:docMk/>
            <pc:sldMk cId="2501498394" sldId="272"/>
            <ac:spMk id="3" creationId="{84810993-0A38-E0C7-6E3D-6127488B3795}"/>
          </ac:spMkLst>
        </pc:spChg>
        <pc:spChg chg="add mod">
          <ac:chgData name="Abby Blocker" userId="165c13a8-f7e3-4d0d-be26-f2cd0141abed" providerId="ADAL" clId="{89FE374A-BE7B-4F57-AF9B-3A04A82F512E}" dt="2025-03-29T14:43:28.940" v="5398" actId="20577"/>
          <ac:spMkLst>
            <pc:docMk/>
            <pc:sldMk cId="2501498394" sldId="272"/>
            <ac:spMk id="11" creationId="{A49CB68F-257B-E0CA-48FE-A82B5C6C072B}"/>
          </ac:spMkLst>
        </pc:spChg>
        <pc:spChg chg="add mod">
          <ac:chgData name="Abby Blocker" userId="165c13a8-f7e3-4d0d-be26-f2cd0141abed" providerId="ADAL" clId="{89FE374A-BE7B-4F57-AF9B-3A04A82F512E}" dt="2025-03-29T14:56:58.902" v="6545"/>
          <ac:spMkLst>
            <pc:docMk/>
            <pc:sldMk cId="2501498394" sldId="272"/>
            <ac:spMk id="12" creationId="{22E9ED09-CDDB-ACB1-C8F3-6FCCD9B7C183}"/>
          </ac:spMkLst>
        </pc:spChg>
        <pc:spChg chg="del">
          <ac:chgData name="Abby Blocker" userId="165c13a8-f7e3-4d0d-be26-f2cd0141abed" providerId="ADAL" clId="{89FE374A-BE7B-4F57-AF9B-3A04A82F512E}" dt="2025-03-29T14:40:52.443" v="5001" actId="478"/>
          <ac:spMkLst>
            <pc:docMk/>
            <pc:sldMk cId="2501498394" sldId="272"/>
            <ac:spMk id="14" creationId="{B02664CE-DE86-CD03-9FC2-15FDC12B2B45}"/>
          </ac:spMkLst>
        </pc:spChg>
        <pc:spChg chg="del">
          <ac:chgData name="Abby Blocker" userId="165c13a8-f7e3-4d0d-be26-f2cd0141abed" providerId="ADAL" clId="{89FE374A-BE7B-4F57-AF9B-3A04A82F512E}" dt="2025-03-29T14:40:46.673" v="4999" actId="478"/>
          <ac:spMkLst>
            <pc:docMk/>
            <pc:sldMk cId="2501498394" sldId="272"/>
            <ac:spMk id="15" creationId="{982A1EE5-E2BB-FC07-3914-6B9723519078}"/>
          </ac:spMkLst>
        </pc:spChg>
        <pc:spChg chg="mod">
          <ac:chgData name="Abby Blocker" userId="165c13a8-f7e3-4d0d-be26-f2cd0141abed" providerId="ADAL" clId="{89FE374A-BE7B-4F57-AF9B-3A04A82F512E}" dt="2025-03-29T14:44:25.293" v="5671" actId="1076"/>
          <ac:spMkLst>
            <pc:docMk/>
            <pc:sldMk cId="2501498394" sldId="272"/>
            <ac:spMk id="34" creationId="{D15731F7-A97C-6834-13D8-1B0563229BAE}"/>
          </ac:spMkLst>
        </pc:spChg>
        <pc:cxnChg chg="del">
          <ac:chgData name="Abby Blocker" userId="165c13a8-f7e3-4d0d-be26-f2cd0141abed" providerId="ADAL" clId="{89FE374A-BE7B-4F57-AF9B-3A04A82F512E}" dt="2025-03-29T14:40:50.671" v="5000" actId="478"/>
          <ac:cxnSpMkLst>
            <pc:docMk/>
            <pc:sldMk cId="2501498394" sldId="272"/>
            <ac:cxnSpMk id="10" creationId="{EF885ABD-A3C0-5235-3151-2A3FD1A918B8}"/>
          </ac:cxnSpMkLst>
        </pc:cxnChg>
      </pc:sldChg>
      <pc:sldChg chg="addSp delSp modSp add mod delAnim modAnim">
        <pc:chgData name="Abby Blocker" userId="165c13a8-f7e3-4d0d-be26-f2cd0141abed" providerId="ADAL" clId="{89FE374A-BE7B-4F57-AF9B-3A04A82F512E}" dt="2025-03-29T15:01:05.331" v="6552"/>
        <pc:sldMkLst>
          <pc:docMk/>
          <pc:sldMk cId="1781698773" sldId="273"/>
        </pc:sldMkLst>
        <pc:spChg chg="del mod">
          <ac:chgData name="Abby Blocker" userId="165c13a8-f7e3-4d0d-be26-f2cd0141abed" providerId="ADAL" clId="{89FE374A-BE7B-4F57-AF9B-3A04A82F512E}" dt="2025-03-29T14:46:04.379" v="5789" actId="478"/>
          <ac:spMkLst>
            <pc:docMk/>
            <pc:sldMk cId="1781698773" sldId="273"/>
            <ac:spMk id="3" creationId="{23EB9D60-AB23-781A-D972-F8A10DB2B0EE}"/>
          </ac:spMkLst>
        </pc:spChg>
        <pc:spChg chg="add mod">
          <ac:chgData name="Abby Blocker" userId="165c13a8-f7e3-4d0d-be26-f2cd0141abed" providerId="ADAL" clId="{89FE374A-BE7B-4F57-AF9B-3A04A82F512E}" dt="2025-03-29T15:01:05.331" v="6552"/>
          <ac:spMkLst>
            <pc:docMk/>
            <pc:sldMk cId="1781698773" sldId="273"/>
            <ac:spMk id="14" creationId="{A61EDEB1-961B-85A6-9D47-0829C9F1C965}"/>
          </ac:spMkLst>
        </pc:spChg>
        <pc:spChg chg="mod">
          <ac:chgData name="Abby Blocker" userId="165c13a8-f7e3-4d0d-be26-f2cd0141abed" providerId="ADAL" clId="{89FE374A-BE7B-4F57-AF9B-3A04A82F512E}" dt="2025-03-29T14:45:45.391" v="5783" actId="1076"/>
          <ac:spMkLst>
            <pc:docMk/>
            <pc:sldMk cId="1781698773" sldId="273"/>
            <ac:spMk id="34" creationId="{942D8A2E-02E5-A6D1-1BA2-B5BE0A30C9AD}"/>
          </ac:spMkLst>
        </pc:spChg>
        <pc:picChg chg="add mod ord modCrop">
          <ac:chgData name="Abby Blocker" userId="165c13a8-f7e3-4d0d-be26-f2cd0141abed" providerId="ADAL" clId="{89FE374A-BE7B-4F57-AF9B-3A04A82F512E}" dt="2025-03-29T14:47:01.116" v="5798" actId="166"/>
          <ac:picMkLst>
            <pc:docMk/>
            <pc:sldMk cId="1781698773" sldId="273"/>
            <ac:picMk id="13" creationId="{3F861A59-2ABF-46E3-341C-B05A478F683F}"/>
          </ac:picMkLst>
        </pc:picChg>
        <pc:cxnChg chg="add mod">
          <ac:chgData name="Abby Blocker" userId="165c13a8-f7e3-4d0d-be26-f2cd0141abed" providerId="ADAL" clId="{89FE374A-BE7B-4F57-AF9B-3A04A82F512E}" dt="2025-03-29T14:46:00.478" v="5788" actId="14100"/>
          <ac:cxnSpMkLst>
            <pc:docMk/>
            <pc:sldMk cId="1781698773" sldId="273"/>
            <ac:cxnSpMk id="10" creationId="{2A2ACEAE-0E00-B9C5-1B80-951D318465F4}"/>
          </ac:cxnSpMkLst>
        </pc:cxnChg>
      </pc:sldChg>
      <pc:sldChg chg="addSp delSp modSp add mod delAnim modAnim">
        <pc:chgData name="Abby Blocker" userId="165c13a8-f7e3-4d0d-be26-f2cd0141abed" providerId="ADAL" clId="{89FE374A-BE7B-4F57-AF9B-3A04A82F512E}" dt="2025-03-29T15:01:27.304" v="6553"/>
        <pc:sldMkLst>
          <pc:docMk/>
          <pc:sldMk cId="3937545006" sldId="274"/>
        </pc:sldMkLst>
        <pc:spChg chg="add mod">
          <ac:chgData name="Abby Blocker" userId="165c13a8-f7e3-4d0d-be26-f2cd0141abed" providerId="ADAL" clId="{89FE374A-BE7B-4F57-AF9B-3A04A82F512E}" dt="2025-03-29T14:47:04.971" v="5800"/>
          <ac:spMkLst>
            <pc:docMk/>
            <pc:sldMk cId="3937545006" sldId="274"/>
            <ac:spMk id="3" creationId="{34D1C68B-450F-E0F0-F368-2C4AF9BAFA4F}"/>
          </ac:spMkLst>
        </pc:spChg>
        <pc:spChg chg="del">
          <ac:chgData name="Abby Blocker" userId="165c13a8-f7e3-4d0d-be26-f2cd0141abed" providerId="ADAL" clId="{89FE374A-BE7B-4F57-AF9B-3A04A82F512E}" dt="2025-03-29T14:47:15.786" v="5803" actId="478"/>
          <ac:spMkLst>
            <pc:docMk/>
            <pc:sldMk cId="3937545006" sldId="274"/>
            <ac:spMk id="4" creationId="{779D3D3F-6C2E-0CF0-D519-DBF0E4B5C541}"/>
          </ac:spMkLst>
        </pc:spChg>
        <pc:spChg chg="del">
          <ac:chgData name="Abby Blocker" userId="165c13a8-f7e3-4d0d-be26-f2cd0141abed" providerId="ADAL" clId="{89FE374A-BE7B-4F57-AF9B-3A04A82F512E}" dt="2025-03-29T14:47:15.786" v="5803" actId="478"/>
          <ac:spMkLst>
            <pc:docMk/>
            <pc:sldMk cId="3937545006" sldId="274"/>
            <ac:spMk id="5" creationId="{736F7556-79F0-04E0-8368-B0D9A12B9CCA}"/>
          </ac:spMkLst>
        </pc:spChg>
        <pc:spChg chg="del">
          <ac:chgData name="Abby Blocker" userId="165c13a8-f7e3-4d0d-be26-f2cd0141abed" providerId="ADAL" clId="{89FE374A-BE7B-4F57-AF9B-3A04A82F512E}" dt="2025-03-29T14:47:15.786" v="5803" actId="478"/>
          <ac:spMkLst>
            <pc:docMk/>
            <pc:sldMk cId="3937545006" sldId="274"/>
            <ac:spMk id="7" creationId="{F8B0CBC0-6BE6-163A-65CF-3494AD0AE8A0}"/>
          </ac:spMkLst>
        </pc:spChg>
        <pc:spChg chg="del">
          <ac:chgData name="Abby Blocker" userId="165c13a8-f7e3-4d0d-be26-f2cd0141abed" providerId="ADAL" clId="{89FE374A-BE7B-4F57-AF9B-3A04A82F512E}" dt="2025-03-29T14:47:15.786" v="5803" actId="478"/>
          <ac:spMkLst>
            <pc:docMk/>
            <pc:sldMk cId="3937545006" sldId="274"/>
            <ac:spMk id="9" creationId="{2E08012C-BD69-7DD2-59C2-735BE735C647}"/>
          </ac:spMkLst>
        </pc:spChg>
        <pc:spChg chg="del">
          <ac:chgData name="Abby Blocker" userId="165c13a8-f7e3-4d0d-be26-f2cd0141abed" providerId="ADAL" clId="{89FE374A-BE7B-4F57-AF9B-3A04A82F512E}" dt="2025-03-29T14:47:15.786" v="5803" actId="478"/>
          <ac:spMkLst>
            <pc:docMk/>
            <pc:sldMk cId="3937545006" sldId="274"/>
            <ac:spMk id="11" creationId="{4DD2EACE-F4AC-8552-6000-D9FECBBCA577}"/>
          </ac:spMkLst>
        </pc:spChg>
        <pc:spChg chg="add mod ord">
          <ac:chgData name="Abby Blocker" userId="165c13a8-f7e3-4d0d-be26-f2cd0141abed" providerId="ADAL" clId="{89FE374A-BE7B-4F57-AF9B-3A04A82F512E}" dt="2025-03-29T14:50:28.066" v="5990" actId="166"/>
          <ac:spMkLst>
            <pc:docMk/>
            <pc:sldMk cId="3937545006" sldId="274"/>
            <ac:spMk id="15" creationId="{16D6CD55-A49B-5440-BA46-6A7C268AEBA6}"/>
          </ac:spMkLst>
        </pc:spChg>
        <pc:spChg chg="add mod">
          <ac:chgData name="Abby Blocker" userId="165c13a8-f7e3-4d0d-be26-f2cd0141abed" providerId="ADAL" clId="{89FE374A-BE7B-4F57-AF9B-3A04A82F512E}" dt="2025-03-29T15:01:27.304" v="6553"/>
          <ac:spMkLst>
            <pc:docMk/>
            <pc:sldMk cId="3937545006" sldId="274"/>
            <ac:spMk id="16" creationId="{D772EEF7-7FB9-D5E7-92A3-A4EBAEB20ACB}"/>
          </ac:spMkLst>
        </pc:spChg>
        <pc:spChg chg="mod">
          <ac:chgData name="Abby Blocker" userId="165c13a8-f7e3-4d0d-be26-f2cd0141abed" providerId="ADAL" clId="{89FE374A-BE7B-4F57-AF9B-3A04A82F512E}" dt="2025-03-29T14:49:36.784" v="5982" actId="1076"/>
          <ac:spMkLst>
            <pc:docMk/>
            <pc:sldMk cId="3937545006" sldId="274"/>
            <ac:spMk id="34" creationId="{8C75417B-C597-859B-84F6-760925BFF834}"/>
          </ac:spMkLst>
        </pc:spChg>
        <pc:picChg chg="del">
          <ac:chgData name="Abby Blocker" userId="165c13a8-f7e3-4d0d-be26-f2cd0141abed" providerId="ADAL" clId="{89FE374A-BE7B-4F57-AF9B-3A04A82F512E}" dt="2025-03-29T14:47:12.857" v="5802" actId="478"/>
          <ac:picMkLst>
            <pc:docMk/>
            <pc:sldMk cId="3937545006" sldId="274"/>
            <ac:picMk id="2" creationId="{E4078668-E24D-1B3B-8A52-BEE854128BA8}"/>
          </ac:picMkLst>
        </pc:picChg>
        <pc:picChg chg="del">
          <ac:chgData name="Abby Blocker" userId="165c13a8-f7e3-4d0d-be26-f2cd0141abed" providerId="ADAL" clId="{89FE374A-BE7B-4F57-AF9B-3A04A82F512E}" dt="2025-03-29T14:47:15.786" v="5803" actId="478"/>
          <ac:picMkLst>
            <pc:docMk/>
            <pc:sldMk cId="3937545006" sldId="274"/>
            <ac:picMk id="6" creationId="{16AA62E1-A935-AAA5-4A33-F8D4B93C1057}"/>
          </ac:picMkLst>
        </pc:picChg>
        <pc:picChg chg="del">
          <ac:chgData name="Abby Blocker" userId="165c13a8-f7e3-4d0d-be26-f2cd0141abed" providerId="ADAL" clId="{89FE374A-BE7B-4F57-AF9B-3A04A82F512E}" dt="2025-03-29T14:47:15.786" v="5803" actId="478"/>
          <ac:picMkLst>
            <pc:docMk/>
            <pc:sldMk cId="3937545006" sldId="274"/>
            <ac:picMk id="8" creationId="{84A345C5-0B37-AB1B-CAF3-67A8015AC64E}"/>
          </ac:picMkLst>
        </pc:picChg>
        <pc:picChg chg="del mod">
          <ac:chgData name="Abby Blocker" userId="165c13a8-f7e3-4d0d-be26-f2cd0141abed" providerId="ADAL" clId="{89FE374A-BE7B-4F57-AF9B-3A04A82F512E}" dt="2025-03-29T14:47:16.761" v="5804" actId="478"/>
          <ac:picMkLst>
            <pc:docMk/>
            <pc:sldMk cId="3937545006" sldId="274"/>
            <ac:picMk id="13" creationId="{3FC21591-9BD4-75A0-D06D-3132AE36B0A5}"/>
          </ac:picMkLst>
        </pc:picChg>
        <pc:picChg chg="add mod modCrop">
          <ac:chgData name="Abby Blocker" userId="165c13a8-f7e3-4d0d-be26-f2cd0141abed" providerId="ADAL" clId="{89FE374A-BE7B-4F57-AF9B-3A04A82F512E}" dt="2025-03-29T14:49:01.112" v="5808" actId="1076"/>
          <ac:picMkLst>
            <pc:docMk/>
            <pc:sldMk cId="3937545006" sldId="274"/>
            <ac:picMk id="14" creationId="{20D953AE-4B8B-9D93-4E87-36362EF53B56}"/>
          </ac:picMkLst>
        </pc:picChg>
        <pc:picChg chg="del">
          <ac:chgData name="Abby Blocker" userId="165c13a8-f7e3-4d0d-be26-f2cd0141abed" providerId="ADAL" clId="{89FE374A-BE7B-4F57-AF9B-3A04A82F512E}" dt="2025-03-29T14:47:15.786" v="5803" actId="478"/>
          <ac:picMkLst>
            <pc:docMk/>
            <pc:sldMk cId="3937545006" sldId="274"/>
            <ac:picMk id="33" creationId="{F4992C2E-BAC3-CBB2-6831-B7F91D11C180}"/>
          </ac:picMkLst>
        </pc:picChg>
        <pc:cxnChg chg="del">
          <ac:chgData name="Abby Blocker" userId="165c13a8-f7e3-4d0d-be26-f2cd0141abed" providerId="ADAL" clId="{89FE374A-BE7B-4F57-AF9B-3A04A82F512E}" dt="2025-03-29T14:47:11.413" v="5801" actId="478"/>
          <ac:cxnSpMkLst>
            <pc:docMk/>
            <pc:sldMk cId="3937545006" sldId="274"/>
            <ac:cxnSpMk id="10" creationId="{B437EC99-B46D-B689-E584-FCFED717E02D}"/>
          </ac:cxnSpMkLst>
        </pc:cxnChg>
      </pc:sldChg>
      <pc:sldChg chg="addSp delSp modSp add mod ord">
        <pc:chgData name="Abby Blocker" userId="165c13a8-f7e3-4d0d-be26-f2cd0141abed" providerId="ADAL" clId="{89FE374A-BE7B-4F57-AF9B-3A04A82F512E}" dt="2025-03-29T15:01:33.450" v="6554"/>
        <pc:sldMkLst>
          <pc:docMk/>
          <pc:sldMk cId="1576456222" sldId="275"/>
        </pc:sldMkLst>
        <pc:spChg chg="del">
          <ac:chgData name="Abby Blocker" userId="165c13a8-f7e3-4d0d-be26-f2cd0141abed" providerId="ADAL" clId="{89FE374A-BE7B-4F57-AF9B-3A04A82F512E}" dt="2025-03-29T14:50:33.727" v="5992" actId="478"/>
          <ac:spMkLst>
            <pc:docMk/>
            <pc:sldMk cId="1576456222" sldId="275"/>
            <ac:spMk id="2" creationId="{610F5CB9-3930-9465-7637-6409B76FB449}"/>
          </ac:spMkLst>
        </pc:spChg>
        <pc:spChg chg="add mod">
          <ac:chgData name="Abby Blocker" userId="165c13a8-f7e3-4d0d-be26-f2cd0141abed" providerId="ADAL" clId="{89FE374A-BE7B-4F57-AF9B-3A04A82F512E}" dt="2025-03-29T14:52:12.263" v="6176" actId="404"/>
          <ac:spMkLst>
            <pc:docMk/>
            <pc:sldMk cId="1576456222" sldId="275"/>
            <ac:spMk id="4" creationId="{557ED9DF-8A13-65BC-1647-F34CB313F547}"/>
          </ac:spMkLst>
        </pc:spChg>
        <pc:spChg chg="add mod">
          <ac:chgData name="Abby Blocker" userId="165c13a8-f7e3-4d0d-be26-f2cd0141abed" providerId="ADAL" clId="{89FE374A-BE7B-4F57-AF9B-3A04A82F512E}" dt="2025-03-29T14:52:12.263" v="6176" actId="404"/>
          <ac:spMkLst>
            <pc:docMk/>
            <pc:sldMk cId="1576456222" sldId="275"/>
            <ac:spMk id="5" creationId="{F8C9D896-4CF6-A177-441B-B846B00DB5B6}"/>
          </ac:spMkLst>
        </pc:spChg>
        <pc:spChg chg="add mod">
          <ac:chgData name="Abby Blocker" userId="165c13a8-f7e3-4d0d-be26-f2cd0141abed" providerId="ADAL" clId="{89FE374A-BE7B-4F57-AF9B-3A04A82F512E}" dt="2025-03-29T14:52:19.164" v="6177" actId="1076"/>
          <ac:spMkLst>
            <pc:docMk/>
            <pc:sldMk cId="1576456222" sldId="275"/>
            <ac:spMk id="6" creationId="{4FC95973-9FD2-CC7F-239C-46D1357FA124}"/>
          </ac:spMkLst>
        </pc:spChg>
        <pc:spChg chg="add mod">
          <ac:chgData name="Abby Blocker" userId="165c13a8-f7e3-4d0d-be26-f2cd0141abed" providerId="ADAL" clId="{89FE374A-BE7B-4F57-AF9B-3A04A82F512E}" dt="2025-03-29T14:52:01.329" v="6170" actId="1076"/>
          <ac:spMkLst>
            <pc:docMk/>
            <pc:sldMk cId="1576456222" sldId="275"/>
            <ac:spMk id="7" creationId="{8AF6A7A2-B950-C331-C59D-E8450AEE4015}"/>
          </ac:spMkLst>
        </pc:spChg>
        <pc:spChg chg="add mod">
          <ac:chgData name="Abby Blocker" userId="165c13a8-f7e3-4d0d-be26-f2cd0141abed" providerId="ADAL" clId="{89FE374A-BE7B-4F57-AF9B-3A04A82F512E}" dt="2025-03-29T14:51:47.924" v="6169" actId="14100"/>
          <ac:spMkLst>
            <pc:docMk/>
            <pc:sldMk cId="1576456222" sldId="275"/>
            <ac:spMk id="8" creationId="{0BC90490-61BD-A4B9-A399-27FC480A30E7}"/>
          </ac:spMkLst>
        </pc:spChg>
        <pc:spChg chg="mod">
          <ac:chgData name="Abby Blocker" userId="165c13a8-f7e3-4d0d-be26-f2cd0141abed" providerId="ADAL" clId="{89FE374A-BE7B-4F57-AF9B-3A04A82F512E}" dt="2025-03-29T14:51:19.610" v="6164" actId="1076"/>
          <ac:spMkLst>
            <pc:docMk/>
            <pc:sldMk cId="1576456222" sldId="275"/>
            <ac:spMk id="9" creationId="{A2458CFD-09C4-5A94-96C3-C2E58ADAD9AF}"/>
          </ac:spMkLst>
        </pc:spChg>
        <pc:spChg chg="mod ord">
          <ac:chgData name="Abby Blocker" userId="165c13a8-f7e3-4d0d-be26-f2cd0141abed" providerId="ADAL" clId="{89FE374A-BE7B-4F57-AF9B-3A04A82F512E}" dt="2025-03-29T14:53:12.796" v="6183"/>
          <ac:spMkLst>
            <pc:docMk/>
            <pc:sldMk cId="1576456222" sldId="275"/>
            <ac:spMk id="10" creationId="{1D8DBAEF-C3D1-A7B1-B2D3-86B5713D7FFC}"/>
          </ac:spMkLst>
        </pc:spChg>
        <pc:spChg chg="add mod">
          <ac:chgData name="Abby Blocker" userId="165c13a8-f7e3-4d0d-be26-f2cd0141abed" providerId="ADAL" clId="{89FE374A-BE7B-4F57-AF9B-3A04A82F512E}" dt="2025-03-29T15:01:33.450" v="6554"/>
          <ac:spMkLst>
            <pc:docMk/>
            <pc:sldMk cId="1576456222" sldId="275"/>
            <ac:spMk id="11" creationId="{79427E1A-4A91-F3BF-0530-40EBE9600E0A}"/>
          </ac:spMkLst>
        </pc:spChg>
      </pc:sldChg>
      <pc:sldChg chg="addSp modSp new mod">
        <pc:chgData name="Abby Blocker" userId="165c13a8-f7e3-4d0d-be26-f2cd0141abed" providerId="ADAL" clId="{89FE374A-BE7B-4F57-AF9B-3A04A82F512E}" dt="2025-03-29T14:55:06.369" v="6541" actId="122"/>
        <pc:sldMkLst>
          <pc:docMk/>
          <pc:sldMk cId="3979648103" sldId="276"/>
        </pc:sldMkLst>
        <pc:spChg chg="add mod">
          <ac:chgData name="Abby Blocker" userId="165c13a8-f7e3-4d0d-be26-f2cd0141abed" providerId="ADAL" clId="{89FE374A-BE7B-4F57-AF9B-3A04A82F512E}" dt="2025-03-29T14:55:06.369" v="6541" actId="122"/>
          <ac:spMkLst>
            <pc:docMk/>
            <pc:sldMk cId="3979648103" sldId="276"/>
            <ac:spMk id="2" creationId="{C87D53C5-17FE-0669-D3A5-A74C527DAAE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6A9F0-6C51-14D9-D363-DA8368537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F0FAB87A-DCB1-636F-BC7A-7971272B4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2E1BBFF8-865D-9CAF-7486-782398C548A9}"/>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AF08E3AD-A570-37D9-4C7F-456B2558B7D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DC3EA08-BD53-6D68-1728-9AB16DF55BF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4186333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FEFB-B66D-3AA5-EAF9-4DAB622349B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91683F1-4644-589A-28F3-E75D8F7B83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008EA25-B03B-7550-5BD1-AB54E037FB2A}"/>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20E456D8-7DFB-3027-2030-7E5A4E87877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603AB65-7D0B-0C33-9B30-320CEAC3AEE5}"/>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262201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764237-9300-3264-8D5C-AB15F9DD17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A10190E-8BC8-E62E-45DC-CB58B35B5B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6724B4C-0A4F-4712-3E8A-9665AF6A7BCB}"/>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63EC5B22-27BA-A0DF-61BA-62817AF54894}"/>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934E3EB-A2FA-0B6F-FB6C-2FD49EC7BD17}"/>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183997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5910-9399-4808-9C03-32440EA51B6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8DD915A-8379-259D-515A-4C8896041C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4436086-640C-B816-82C3-FA8A98869CB7}"/>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A29A05E2-B543-817B-4750-0C32A6FF02A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E3BD36C-9653-D453-E553-ED5E2DF9272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636234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AB-45D8-C316-36BB-D90ECFB67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535066AA-B156-98F5-2B0F-C039E45692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D0B641-E500-A51C-BFA8-1BEBEBAB068A}"/>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0B98EED1-E000-6513-3189-75BE88A361F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CE47B05-D4EC-F2FE-9E5C-2C7C52F0B18F}"/>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078918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4CAA-8263-1C30-CEAC-0A7BE4D85B55}"/>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9EAEADD7-B696-CDA8-C7FE-E0B09F167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3AE8029C-571F-CF0D-49CE-5A301AC35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3A281AC0-CFB4-52B6-A83F-469530E43048}"/>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5F288C65-EFB1-9AA9-EEBC-C712B4819C6C}"/>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93CE815-1436-0343-4B4A-F665C6DB9EDE}"/>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90302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25AEF-9451-A03A-1E74-AD6B66B5332F}"/>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87A9DDD-44FA-4F02-BB73-A6A98C5583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238045-D620-38E0-8CB0-FD85BDCF0A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D59FA27-ADB1-4765-BF2C-590BB4C56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EB1FD4-2C75-01BF-1188-9A7171CED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1E26E500-8A98-2DE9-CE95-6CA40A974165}"/>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8" name="Footer Placeholder 7">
            <a:extLst>
              <a:ext uri="{FF2B5EF4-FFF2-40B4-BE49-F238E27FC236}">
                <a16:creationId xmlns:a16="http://schemas.microsoft.com/office/drawing/2014/main" id="{D9156A80-46B1-7643-EE09-125093E66D90}"/>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4491A9D-D83C-C3CB-7876-576C993F2BF3}"/>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2551230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9919-61D3-EAF1-C4F1-F961A1517011}"/>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B8A588BD-8685-A01D-BEF5-752F9E81D22F}"/>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4" name="Footer Placeholder 3">
            <a:extLst>
              <a:ext uri="{FF2B5EF4-FFF2-40B4-BE49-F238E27FC236}">
                <a16:creationId xmlns:a16="http://schemas.microsoft.com/office/drawing/2014/main" id="{E50FD1B5-2C08-3CC8-95C6-D90ECB86094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DEBDEB97-0F8E-532B-F1FF-500B78E8ABFB}"/>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3719990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90F4F7-5A72-1BE7-6BD0-3415AAFD4A76}"/>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3" name="Footer Placeholder 2">
            <a:extLst>
              <a:ext uri="{FF2B5EF4-FFF2-40B4-BE49-F238E27FC236}">
                <a16:creationId xmlns:a16="http://schemas.microsoft.com/office/drawing/2014/main" id="{83E981A8-190A-B152-C126-DE1AABAE7FA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177ED4E4-FA80-EAE1-1556-4DE3A8663E6E}"/>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926489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193C-E632-BDFD-FD8B-6841463BE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80CBB6D5-20E3-21DC-FE9C-0E47D6CE6B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B7566260-5352-5CB4-43D0-1A7EF94FE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7E4C7-F1D7-3996-7161-C6A59D218750}"/>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A96732B5-8880-3D7D-17BD-B2BEC2642DE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A30877E-C442-DEA2-DAE2-C046C73FD796}"/>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1301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66D43-81E9-682A-92BB-C153D8CD7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19B2472C-29A4-9827-8347-5F99559DF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6FB6B3A-D337-7061-8DB8-31B435B58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207AB-406B-0E3B-E2D0-8D7890EF283F}"/>
              </a:ext>
            </a:extLst>
          </p:cNvPr>
          <p:cNvSpPr>
            <a:spLocks noGrp="1"/>
          </p:cNvSpPr>
          <p:nvPr>
            <p:ph type="dt" sz="half" idx="10"/>
          </p:nvPr>
        </p:nvSpPr>
        <p:spPr/>
        <p:txBody>
          <a:bodyPr/>
          <a:lstStyle/>
          <a:p>
            <a:fld id="{47C2D72E-CC48-4EFD-AA34-BA94A0D90130}" type="datetimeFigureOut">
              <a:rPr lang="en-ZA" smtClean="0"/>
              <a:t>2025/03/29</a:t>
            </a:fld>
            <a:endParaRPr lang="en-ZA"/>
          </a:p>
        </p:txBody>
      </p:sp>
      <p:sp>
        <p:nvSpPr>
          <p:cNvPr id="6" name="Footer Placeholder 5">
            <a:extLst>
              <a:ext uri="{FF2B5EF4-FFF2-40B4-BE49-F238E27FC236}">
                <a16:creationId xmlns:a16="http://schemas.microsoft.com/office/drawing/2014/main" id="{255AFF7E-B173-D791-F3F6-9482D0DCF2C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4891D4F-B923-D17A-B1F7-7E58C0A0EF42}"/>
              </a:ext>
            </a:extLst>
          </p:cNvPr>
          <p:cNvSpPr>
            <a:spLocks noGrp="1"/>
          </p:cNvSpPr>
          <p:nvPr>
            <p:ph type="sldNum" sz="quarter" idx="12"/>
          </p:nvPr>
        </p:nvSpPr>
        <p:spPr/>
        <p:txBody>
          <a:bodyPr/>
          <a:lstStyle/>
          <a:p>
            <a:fld id="{12C86195-CB1C-4C73-BDF4-CB15E0661DAE}" type="slidenum">
              <a:rPr lang="en-ZA" smtClean="0"/>
              <a:t>‹#›</a:t>
            </a:fld>
            <a:endParaRPr lang="en-ZA"/>
          </a:p>
        </p:txBody>
      </p:sp>
    </p:spTree>
    <p:extLst>
      <p:ext uri="{BB962C8B-B14F-4D97-AF65-F5344CB8AC3E}">
        <p14:creationId xmlns:p14="http://schemas.microsoft.com/office/powerpoint/2010/main" val="81491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BBC0E-7F51-8B43-59CD-36B2091B9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6077B2D-0E66-CCEA-B575-B7FE03D0F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550BC19-2727-8775-F73D-2F1ABCFFB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C2D72E-CC48-4EFD-AA34-BA94A0D90130}" type="datetimeFigureOut">
              <a:rPr lang="en-ZA" smtClean="0"/>
              <a:t>2025/03/29</a:t>
            </a:fld>
            <a:endParaRPr lang="en-ZA"/>
          </a:p>
        </p:txBody>
      </p:sp>
      <p:sp>
        <p:nvSpPr>
          <p:cNvPr id="5" name="Footer Placeholder 4">
            <a:extLst>
              <a:ext uri="{FF2B5EF4-FFF2-40B4-BE49-F238E27FC236}">
                <a16:creationId xmlns:a16="http://schemas.microsoft.com/office/drawing/2014/main" id="{6F000E62-1D7C-E6A8-EF23-6D6B29BF3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FC63338C-4690-F0F4-B47B-EF208E78B8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C86195-CB1C-4C73-BDF4-CB15E0661DAE}" type="slidenum">
              <a:rPr lang="en-ZA" smtClean="0"/>
              <a:t>‹#›</a:t>
            </a:fld>
            <a:endParaRPr lang="en-ZA"/>
          </a:p>
        </p:txBody>
      </p:sp>
    </p:spTree>
    <p:extLst>
      <p:ext uri="{BB962C8B-B14F-4D97-AF65-F5344CB8AC3E}">
        <p14:creationId xmlns:p14="http://schemas.microsoft.com/office/powerpoint/2010/main" val="1284879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10" Type="http://schemas.openxmlformats.org/officeDocument/2006/relationships/slide" Target="slide11.xml"/><Relationship Id="rId4" Type="http://schemas.openxmlformats.org/officeDocument/2006/relationships/image" Target="../media/image7.jpeg"/><Relationship Id="rId9"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10" Type="http://schemas.openxmlformats.org/officeDocument/2006/relationships/slide" Target="slide12.xml"/><Relationship Id="rId4" Type="http://schemas.openxmlformats.org/officeDocument/2006/relationships/image" Target="../media/image7.jpeg"/><Relationship Id="rId9"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1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15.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8.pn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16.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5.xml"/><Relationship Id="rId5" Type="http://schemas.openxmlformats.org/officeDocument/2006/relationships/image" Target="../media/image8.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6.xml"/><Relationship Id="rId5" Type="http://schemas.openxmlformats.org/officeDocument/2006/relationships/image" Target="../media/image8.png"/><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18.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image" Target="../media/image8.pn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8.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slide" Target="slide7.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jpeg"/><Relationship Id="rId7"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10" Type="http://schemas.openxmlformats.org/officeDocument/2006/relationships/slide" Target="slide9.xml"/><Relationship Id="rId4" Type="http://schemas.openxmlformats.org/officeDocument/2006/relationships/image" Target="../media/image7.jpeg"/><Relationship Id="rId9" Type="http://schemas.openxmlformats.org/officeDocument/2006/relationships/slide" Target="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75C0933-F5BA-DF97-099F-6FB9A8CD7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9" y="0"/>
            <a:ext cx="10116242" cy="6858000"/>
          </a:xfrm>
          <a:prstGeom prst="rect">
            <a:avLst/>
          </a:prstGeom>
        </p:spPr>
      </p:pic>
      <p:sp>
        <p:nvSpPr>
          <p:cNvPr id="3" name="TextBox 2">
            <a:extLst>
              <a:ext uri="{FF2B5EF4-FFF2-40B4-BE49-F238E27FC236}">
                <a16:creationId xmlns:a16="http://schemas.microsoft.com/office/drawing/2014/main" id="{0D045399-ECAB-5615-5F3C-4ECA991D1FEC}"/>
              </a:ext>
            </a:extLst>
          </p:cNvPr>
          <p:cNvSpPr txBox="1"/>
          <p:nvPr/>
        </p:nvSpPr>
        <p:spPr>
          <a:xfrm>
            <a:off x="451945" y="1902372"/>
            <a:ext cx="1944414" cy="2585323"/>
          </a:xfrm>
          <a:prstGeom prst="rect">
            <a:avLst/>
          </a:prstGeom>
          <a:noFill/>
        </p:spPr>
        <p:txBody>
          <a:bodyPr wrap="square" rtlCol="0">
            <a:spAutoFit/>
          </a:bodyPr>
          <a:lstStyle/>
          <a:p>
            <a:r>
              <a:rPr lang="en-US" dirty="0">
                <a:solidFill>
                  <a:srgbClr val="FF0000"/>
                </a:solidFill>
              </a:rPr>
              <a:t>Welcome to your first tutorial. Here, you will learn the basics of how to conduct a consultation with the virtual clinic system. </a:t>
            </a:r>
            <a:endParaRPr lang="en-ZA" dirty="0">
              <a:solidFill>
                <a:srgbClr val="FF0000"/>
              </a:solidFill>
            </a:endParaRPr>
          </a:p>
        </p:txBody>
      </p:sp>
      <p:sp>
        <p:nvSpPr>
          <p:cNvPr id="5" name="Rectangle 4">
            <a:hlinkClick r:id="rId3" action="ppaction://hlinksldjump"/>
            <a:extLst>
              <a:ext uri="{FF2B5EF4-FFF2-40B4-BE49-F238E27FC236}">
                <a16:creationId xmlns:a16="http://schemas.microsoft.com/office/drawing/2014/main" id="{D4E7A87A-026C-1769-7B10-3316C220268F}"/>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hlinkClick r:id="rId4" action="ppaction://hlinksldjump"/>
            <a:extLst>
              <a:ext uri="{FF2B5EF4-FFF2-40B4-BE49-F238E27FC236}">
                <a16:creationId xmlns:a16="http://schemas.microsoft.com/office/drawing/2014/main" id="{0401A147-7F00-C213-A677-EA08FE5F8DFB}"/>
              </a:ext>
            </a:extLst>
          </p:cNvPr>
          <p:cNvSpPr txBox="1"/>
          <p:nvPr/>
        </p:nvSpPr>
        <p:spPr>
          <a:xfrm>
            <a:off x="9038897"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15315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59C08-168A-8B25-87BD-5B55E7DBCF2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6B20DE5-0A10-B787-7B4B-D2F1C441709D}"/>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0997A309-DF94-5C49-A819-D66C4AF4FC55}"/>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8029286C-545E-64B8-DC61-7B684CB0E43C}"/>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739FA81B-4742-BE81-AE95-669533F219F7}"/>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2D5CDEC7-4BAE-3A10-A25A-29E679058757}"/>
              </a:ext>
            </a:extLst>
          </p:cNvPr>
          <p:cNvSpPr txBox="1"/>
          <p:nvPr/>
        </p:nvSpPr>
        <p:spPr>
          <a:xfrm>
            <a:off x="243010" y="1425190"/>
            <a:ext cx="2081048" cy="4247317"/>
          </a:xfrm>
          <a:prstGeom prst="rect">
            <a:avLst/>
          </a:prstGeom>
          <a:noFill/>
        </p:spPr>
        <p:txBody>
          <a:bodyPr wrap="square" rtlCol="0">
            <a:spAutoFit/>
          </a:bodyPr>
          <a:lstStyle/>
          <a:p>
            <a:r>
              <a:rPr lang="en-US" dirty="0">
                <a:solidFill>
                  <a:srgbClr val="FF0000"/>
                </a:solidFill>
              </a:rPr>
              <a:t>Every time you record, you should make sure that you are recording audio. To do this, check that the button at the bottom next to ‘Also share system audio’ is on (blue).</a:t>
            </a:r>
          </a:p>
          <a:p>
            <a:endParaRPr lang="en-US" dirty="0">
              <a:solidFill>
                <a:srgbClr val="FF0000"/>
              </a:solidFill>
            </a:endParaRPr>
          </a:p>
          <a:p>
            <a:r>
              <a:rPr lang="en-US" dirty="0">
                <a:solidFill>
                  <a:srgbClr val="FF0000"/>
                </a:solidFill>
              </a:rPr>
              <a:t>Right now, the button is off (grey). Turn it on by clicking it.</a:t>
            </a:r>
            <a:endParaRPr lang="en-ZA" dirty="0">
              <a:solidFill>
                <a:srgbClr val="FF0000"/>
              </a:solidFill>
            </a:endParaRPr>
          </a:p>
        </p:txBody>
      </p:sp>
      <p:pic>
        <p:nvPicPr>
          <p:cNvPr id="7" name="Picture 6">
            <a:hlinkClick r:id="rId6" action="ppaction://hlinksldjump"/>
            <a:extLst>
              <a:ext uri="{FF2B5EF4-FFF2-40B4-BE49-F238E27FC236}">
                <a16:creationId xmlns:a16="http://schemas.microsoft.com/office/drawing/2014/main" id="{BE1EE163-AEA0-E54D-D767-1FB1BB06BE85}"/>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9" name="Picture 8">
            <a:extLst>
              <a:ext uri="{FF2B5EF4-FFF2-40B4-BE49-F238E27FC236}">
                <a16:creationId xmlns:a16="http://schemas.microsoft.com/office/drawing/2014/main" id="{34815FCD-BD81-7E5E-F2EB-EAA42778DD8D}"/>
              </a:ext>
            </a:extLst>
          </p:cNvPr>
          <p:cNvPicPr>
            <a:picLocks noChangeAspect="1"/>
          </p:cNvPicPr>
          <p:nvPr/>
        </p:nvPicPr>
        <p:blipFill>
          <a:blip r:embed="rId8"/>
          <a:stretch>
            <a:fillRect/>
          </a:stretch>
        </p:blipFill>
        <p:spPr>
          <a:xfrm>
            <a:off x="5498953" y="1669984"/>
            <a:ext cx="4254647" cy="4085588"/>
          </a:xfrm>
          <a:prstGeom prst="rect">
            <a:avLst/>
          </a:prstGeom>
        </p:spPr>
      </p:pic>
      <p:cxnSp>
        <p:nvCxnSpPr>
          <p:cNvPr id="3" name="Straight Arrow Connector 2">
            <a:extLst>
              <a:ext uri="{FF2B5EF4-FFF2-40B4-BE49-F238E27FC236}">
                <a16:creationId xmlns:a16="http://schemas.microsoft.com/office/drawing/2014/main" id="{B41DE3DB-C5EB-595B-E0DC-0023807C6AA1}"/>
              </a:ext>
            </a:extLst>
          </p:cNvPr>
          <p:cNvCxnSpPr>
            <a:cxnSpLocks/>
          </p:cNvCxnSpPr>
          <p:nvPr/>
        </p:nvCxnSpPr>
        <p:spPr>
          <a:xfrm flipV="1">
            <a:off x="1627632" y="4990080"/>
            <a:ext cx="7642492" cy="28554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hlinkClick r:id="rId9" action="ppaction://hlinksldjump"/>
            <a:extLst>
              <a:ext uri="{FF2B5EF4-FFF2-40B4-BE49-F238E27FC236}">
                <a16:creationId xmlns:a16="http://schemas.microsoft.com/office/drawing/2014/main" id="{542724A2-A6DB-8ECF-7CE5-11648AC69AAB}"/>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hlinkClick r:id="rId10" action="ppaction://hlinksldjump"/>
            <a:extLst>
              <a:ext uri="{FF2B5EF4-FFF2-40B4-BE49-F238E27FC236}">
                <a16:creationId xmlns:a16="http://schemas.microsoft.com/office/drawing/2014/main" id="{46DF0188-71E4-1663-4492-3E872FED3467}"/>
              </a:ext>
            </a:extLst>
          </p:cNvPr>
          <p:cNvPicPr>
            <a:picLocks noChangeAspect="1"/>
          </p:cNvPicPr>
          <p:nvPr/>
        </p:nvPicPr>
        <p:blipFill>
          <a:blip r:embed="rId8"/>
          <a:srcRect l="88637" t="79088" r="3367" b="16278"/>
          <a:stretch/>
        </p:blipFill>
        <p:spPr>
          <a:xfrm>
            <a:off x="9270124" y="4901184"/>
            <a:ext cx="340220" cy="189326"/>
          </a:xfrm>
          <a:prstGeom prst="rect">
            <a:avLst/>
          </a:prstGeom>
        </p:spPr>
      </p:pic>
    </p:spTree>
    <p:extLst>
      <p:ext uri="{BB962C8B-B14F-4D97-AF65-F5344CB8AC3E}">
        <p14:creationId xmlns:p14="http://schemas.microsoft.com/office/powerpoint/2010/main" val="14000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F630E-E883-5295-FE5C-195703C7B3C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61AA73A-FBD5-3B5B-DBA3-6EE7E60AF737}"/>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9BCA1B75-1542-3944-E88E-875BE3D80D8F}"/>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506EF2BF-15E5-6473-4C5F-2FFFF6B1AE6D}"/>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0CA22F7C-01B0-E6E8-0398-4EC27E13547A}"/>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4E896CEC-5E57-515B-3E43-2A9BF3E56810}"/>
              </a:ext>
            </a:extLst>
          </p:cNvPr>
          <p:cNvSpPr txBox="1"/>
          <p:nvPr/>
        </p:nvSpPr>
        <p:spPr>
          <a:xfrm>
            <a:off x="277524" y="1908788"/>
            <a:ext cx="2081048" cy="1200329"/>
          </a:xfrm>
          <a:prstGeom prst="rect">
            <a:avLst/>
          </a:prstGeom>
          <a:noFill/>
        </p:spPr>
        <p:txBody>
          <a:bodyPr wrap="square" rtlCol="0">
            <a:spAutoFit/>
          </a:bodyPr>
          <a:lstStyle/>
          <a:p>
            <a:r>
              <a:rPr lang="en-US" dirty="0">
                <a:solidFill>
                  <a:srgbClr val="FF0000"/>
                </a:solidFill>
              </a:rPr>
              <a:t>Finally, click ‘Share’ at the bottom to confirm the recording. </a:t>
            </a:r>
            <a:endParaRPr lang="en-ZA" dirty="0">
              <a:solidFill>
                <a:srgbClr val="FF0000"/>
              </a:solidFill>
            </a:endParaRPr>
          </a:p>
        </p:txBody>
      </p:sp>
      <p:pic>
        <p:nvPicPr>
          <p:cNvPr id="7" name="Picture 6">
            <a:hlinkClick r:id="rId6" action="ppaction://hlinksldjump"/>
            <a:extLst>
              <a:ext uri="{FF2B5EF4-FFF2-40B4-BE49-F238E27FC236}">
                <a16:creationId xmlns:a16="http://schemas.microsoft.com/office/drawing/2014/main" id="{F621AEF4-3422-8D13-ACE3-581926C14AF0}"/>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12" name="Picture 11">
            <a:extLst>
              <a:ext uri="{FF2B5EF4-FFF2-40B4-BE49-F238E27FC236}">
                <a16:creationId xmlns:a16="http://schemas.microsoft.com/office/drawing/2014/main" id="{AA9A4FE0-1C86-A1C8-0BB1-540A1175D77E}"/>
              </a:ext>
            </a:extLst>
          </p:cNvPr>
          <p:cNvPicPr>
            <a:picLocks noChangeAspect="1"/>
          </p:cNvPicPr>
          <p:nvPr/>
        </p:nvPicPr>
        <p:blipFill>
          <a:blip r:embed="rId8"/>
          <a:stretch>
            <a:fillRect/>
          </a:stretch>
        </p:blipFill>
        <p:spPr>
          <a:xfrm>
            <a:off x="5644093" y="1662253"/>
            <a:ext cx="4213139" cy="4006274"/>
          </a:xfrm>
          <a:prstGeom prst="rect">
            <a:avLst/>
          </a:prstGeom>
        </p:spPr>
      </p:pic>
      <p:cxnSp>
        <p:nvCxnSpPr>
          <p:cNvPr id="3" name="Straight Arrow Connector 2">
            <a:extLst>
              <a:ext uri="{FF2B5EF4-FFF2-40B4-BE49-F238E27FC236}">
                <a16:creationId xmlns:a16="http://schemas.microsoft.com/office/drawing/2014/main" id="{AB15370B-4A85-79F2-69B0-60BAC5FB0F30}"/>
              </a:ext>
            </a:extLst>
          </p:cNvPr>
          <p:cNvCxnSpPr>
            <a:cxnSpLocks/>
          </p:cNvCxnSpPr>
          <p:nvPr/>
        </p:nvCxnSpPr>
        <p:spPr>
          <a:xfrm>
            <a:off x="1901952" y="2916936"/>
            <a:ext cx="6729984" cy="235000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9" action="ppaction://hlinksldjump"/>
            <a:extLst>
              <a:ext uri="{FF2B5EF4-FFF2-40B4-BE49-F238E27FC236}">
                <a16:creationId xmlns:a16="http://schemas.microsoft.com/office/drawing/2014/main" id="{E75570EA-F3AA-2EE1-70CB-D70C9732566D}"/>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hlinkClick r:id="rId10" action="ppaction://hlinksldjump"/>
            <a:extLst>
              <a:ext uri="{FF2B5EF4-FFF2-40B4-BE49-F238E27FC236}">
                <a16:creationId xmlns:a16="http://schemas.microsoft.com/office/drawing/2014/main" id="{9C2C2F75-5407-08BA-E88E-B44B693DB505}"/>
              </a:ext>
            </a:extLst>
          </p:cNvPr>
          <p:cNvPicPr>
            <a:picLocks noChangeAspect="1"/>
          </p:cNvPicPr>
          <p:nvPr/>
        </p:nvPicPr>
        <p:blipFill>
          <a:blip r:embed="rId8"/>
          <a:srcRect l="70917" t="89783" r="16350" b="2685"/>
          <a:stretch/>
        </p:blipFill>
        <p:spPr>
          <a:xfrm>
            <a:off x="8631936" y="5266944"/>
            <a:ext cx="536448" cy="301752"/>
          </a:xfrm>
          <a:prstGeom prst="rect">
            <a:avLst/>
          </a:prstGeom>
        </p:spPr>
      </p:pic>
    </p:spTree>
    <p:extLst>
      <p:ext uri="{BB962C8B-B14F-4D97-AF65-F5344CB8AC3E}">
        <p14:creationId xmlns:p14="http://schemas.microsoft.com/office/powerpoint/2010/main" val="14239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1D847-6A7E-70EA-E416-6CB796FA24A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7E7ECF4-875B-F79C-2BF7-31D5E0122DD1}"/>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53ABFEBD-8B1E-35FA-D17F-528E9C35967C}"/>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4CF3A11F-D8D4-1D84-310E-11329EC08779}"/>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D2C2FCA0-D6BE-20CD-567A-A9817DA5B47F}"/>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58A5AC2F-D789-7DF7-A5C2-946BF47BD670}"/>
              </a:ext>
            </a:extLst>
          </p:cNvPr>
          <p:cNvSpPr txBox="1"/>
          <p:nvPr/>
        </p:nvSpPr>
        <p:spPr>
          <a:xfrm>
            <a:off x="119868" y="2356844"/>
            <a:ext cx="2081048" cy="2308324"/>
          </a:xfrm>
          <a:prstGeom prst="rect">
            <a:avLst/>
          </a:prstGeom>
          <a:noFill/>
        </p:spPr>
        <p:txBody>
          <a:bodyPr wrap="square" rtlCol="0">
            <a:spAutoFit/>
          </a:bodyPr>
          <a:lstStyle/>
          <a:p>
            <a:r>
              <a:rPr lang="en-US" dirty="0">
                <a:solidFill>
                  <a:srgbClr val="FF0000"/>
                </a:solidFill>
              </a:rPr>
              <a:t>Great! The recording is now started, and will automatically save to the patient’s profile once you or the doctor end the consultation. </a:t>
            </a:r>
            <a:endParaRPr lang="en-ZA" dirty="0">
              <a:solidFill>
                <a:srgbClr val="FF0000"/>
              </a:solidFill>
            </a:endParaRPr>
          </a:p>
        </p:txBody>
      </p:sp>
      <p:pic>
        <p:nvPicPr>
          <p:cNvPr id="7" name="Picture 6">
            <a:hlinkClick r:id="rId6" action="ppaction://hlinksldjump"/>
            <a:extLst>
              <a:ext uri="{FF2B5EF4-FFF2-40B4-BE49-F238E27FC236}">
                <a16:creationId xmlns:a16="http://schemas.microsoft.com/office/drawing/2014/main" id="{7635E27D-A2BA-A7C2-3937-9E1E6862E29E}"/>
              </a:ext>
            </a:extLst>
          </p:cNvPr>
          <p:cNvPicPr>
            <a:picLocks noChangeAspect="1"/>
          </p:cNvPicPr>
          <p:nvPr/>
        </p:nvPicPr>
        <p:blipFill>
          <a:blip r:embed="rId7"/>
          <a:stretch>
            <a:fillRect/>
          </a:stretch>
        </p:blipFill>
        <p:spPr>
          <a:xfrm>
            <a:off x="6834908" y="1268006"/>
            <a:ext cx="247685" cy="314369"/>
          </a:xfrm>
          <a:prstGeom prst="rect">
            <a:avLst/>
          </a:prstGeom>
        </p:spPr>
      </p:pic>
      <p:sp>
        <p:nvSpPr>
          <p:cNvPr id="5" name="Rectangle 4">
            <a:hlinkClick r:id="rId8" action="ppaction://hlinksldjump"/>
            <a:extLst>
              <a:ext uri="{FF2B5EF4-FFF2-40B4-BE49-F238E27FC236}">
                <a16:creationId xmlns:a16="http://schemas.microsoft.com/office/drawing/2014/main" id="{1E27B107-638A-426C-AA9E-1B6285A150CE}"/>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hlinkClick r:id="rId6" action="ppaction://hlinksldjump"/>
            <a:extLst>
              <a:ext uri="{FF2B5EF4-FFF2-40B4-BE49-F238E27FC236}">
                <a16:creationId xmlns:a16="http://schemas.microsoft.com/office/drawing/2014/main" id="{7670353E-5E01-5343-C149-56265703A3CB}"/>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414881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0E4F0-EBF0-3DD7-57D8-5FAD25605F5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5BBD20C-E450-45B0-B98B-5FE67B81CC58}"/>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5379814E-1119-0968-32ED-AF9A54086689}"/>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B2A535CF-CFFB-6971-07C2-F6EB13124D93}"/>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D6E03A9D-FE4F-05AD-B791-DFAF0BEBCE0B}"/>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AB910C10-4156-9FCE-2571-E2230C9EEF40}"/>
              </a:ext>
            </a:extLst>
          </p:cNvPr>
          <p:cNvSpPr txBox="1"/>
          <p:nvPr/>
        </p:nvSpPr>
        <p:spPr>
          <a:xfrm>
            <a:off x="277524" y="1908788"/>
            <a:ext cx="2081048" cy="3139321"/>
          </a:xfrm>
          <a:prstGeom prst="rect">
            <a:avLst/>
          </a:prstGeom>
          <a:noFill/>
        </p:spPr>
        <p:txBody>
          <a:bodyPr wrap="square" rtlCol="0">
            <a:spAutoFit/>
          </a:bodyPr>
          <a:lstStyle/>
          <a:p>
            <a:r>
              <a:rPr lang="en-US" dirty="0">
                <a:solidFill>
                  <a:srgbClr val="FF0000"/>
                </a:solidFill>
              </a:rPr>
              <a:t>Your patient is complaining of a headache that they’ve had since this morning.</a:t>
            </a:r>
          </a:p>
          <a:p>
            <a:endParaRPr lang="en-US" dirty="0">
              <a:solidFill>
                <a:srgbClr val="FF0000"/>
              </a:solidFill>
            </a:endParaRPr>
          </a:p>
          <a:p>
            <a:r>
              <a:rPr lang="en-US" dirty="0">
                <a:solidFill>
                  <a:srgbClr val="FF0000"/>
                </a:solidFill>
              </a:rPr>
              <a:t>The doctor would like to know the patient’s SpO2, blood pressure, and temperature. </a:t>
            </a:r>
            <a:endParaRPr lang="en-ZA" dirty="0">
              <a:solidFill>
                <a:srgbClr val="FF0000"/>
              </a:solidFill>
            </a:endParaRPr>
          </a:p>
        </p:txBody>
      </p:sp>
      <p:sp>
        <p:nvSpPr>
          <p:cNvPr id="4" name="Rectangle 3">
            <a:hlinkClick r:id="rId6" action="ppaction://hlinksldjump"/>
            <a:extLst>
              <a:ext uri="{FF2B5EF4-FFF2-40B4-BE49-F238E27FC236}">
                <a16:creationId xmlns:a16="http://schemas.microsoft.com/office/drawing/2014/main" id="{DDF1B4EC-37F2-E5CA-BC0E-231A66455FA5}"/>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7" action="ppaction://hlinksldjump"/>
            <a:extLst>
              <a:ext uri="{FF2B5EF4-FFF2-40B4-BE49-F238E27FC236}">
                <a16:creationId xmlns:a16="http://schemas.microsoft.com/office/drawing/2014/main" id="{ED68058C-53B6-3F82-138F-114752557AEE}"/>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41494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5F6AD-83D8-CEED-A9BC-96D860E0F56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F4D590C-51DA-A23B-406A-9A52E8BDF142}"/>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162766AA-8D9C-CDF1-C07D-D4F869B2FAC4}"/>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3BCF359D-F7CA-4AC9-92D1-6AD155679AD1}"/>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EC147727-809E-C668-9AAB-39818EE65077}"/>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ADD24D7D-0537-B78C-A0D5-4EF6CF9B0205}"/>
              </a:ext>
            </a:extLst>
          </p:cNvPr>
          <p:cNvSpPr txBox="1"/>
          <p:nvPr/>
        </p:nvSpPr>
        <p:spPr>
          <a:xfrm>
            <a:off x="79828" y="1908788"/>
            <a:ext cx="2358572" cy="3693319"/>
          </a:xfrm>
          <a:prstGeom prst="rect">
            <a:avLst/>
          </a:prstGeom>
          <a:noFill/>
        </p:spPr>
        <p:txBody>
          <a:bodyPr wrap="square" rtlCol="0">
            <a:spAutoFit/>
          </a:bodyPr>
          <a:lstStyle/>
          <a:p>
            <a:r>
              <a:rPr lang="en-US" dirty="0">
                <a:solidFill>
                  <a:srgbClr val="FF0000"/>
                </a:solidFill>
              </a:rPr>
              <a:t>Use the vital signs monitor to collect these three pieces of data. </a:t>
            </a:r>
          </a:p>
          <a:p>
            <a:endParaRPr lang="en-US" dirty="0">
              <a:solidFill>
                <a:srgbClr val="FF0000"/>
              </a:solidFill>
            </a:endParaRPr>
          </a:p>
          <a:p>
            <a:r>
              <a:rPr lang="en-US" dirty="0">
                <a:solidFill>
                  <a:srgbClr val="FF0000"/>
                </a:solidFill>
              </a:rPr>
              <a:t>You can write these down in on a piece of paper for now.</a:t>
            </a:r>
          </a:p>
          <a:p>
            <a:endParaRPr lang="en-US" dirty="0">
              <a:solidFill>
                <a:srgbClr val="FF0000"/>
              </a:solidFill>
            </a:endParaRPr>
          </a:p>
          <a:p>
            <a:r>
              <a:rPr lang="en-US" dirty="0">
                <a:solidFill>
                  <a:srgbClr val="FF0000"/>
                </a:solidFill>
              </a:rPr>
              <a:t>Click the button to continue when you have captured the three measurements.  </a:t>
            </a:r>
            <a:endParaRPr lang="en-ZA" dirty="0">
              <a:solidFill>
                <a:srgbClr val="FF0000"/>
              </a:solidFill>
            </a:endParaRPr>
          </a:p>
        </p:txBody>
      </p:sp>
      <p:sp>
        <p:nvSpPr>
          <p:cNvPr id="4" name="Rectangle 3">
            <a:hlinkClick r:id="rId6" action="ppaction://hlinksldjump"/>
            <a:extLst>
              <a:ext uri="{FF2B5EF4-FFF2-40B4-BE49-F238E27FC236}">
                <a16:creationId xmlns:a16="http://schemas.microsoft.com/office/drawing/2014/main" id="{3A58796D-68A5-919C-EF88-9BA6E85247FE}"/>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7" action="ppaction://hlinksldjump"/>
            <a:extLst>
              <a:ext uri="{FF2B5EF4-FFF2-40B4-BE49-F238E27FC236}">
                <a16:creationId xmlns:a16="http://schemas.microsoft.com/office/drawing/2014/main" id="{8D155B24-CC50-10C3-AD6E-1D62124A9A43}"/>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7651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34EAE-C082-7375-94A0-37E287EB825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0FFFB40-6B5B-E779-CC3D-B66FD5007EA9}"/>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085D0AAB-4784-2551-A8FB-FB9174C13E1E}"/>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3B0B9FFF-7C21-5A66-E64B-B19CCA9622A0}"/>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0B2D4C8E-8D1B-C621-92E7-40E18321CFB1}"/>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2915E949-799B-6485-ECA2-807BFB5D9DBC}"/>
              </a:ext>
            </a:extLst>
          </p:cNvPr>
          <p:cNvSpPr txBox="1"/>
          <p:nvPr/>
        </p:nvSpPr>
        <p:spPr>
          <a:xfrm>
            <a:off x="79828" y="1908788"/>
            <a:ext cx="2358572" cy="1754326"/>
          </a:xfrm>
          <a:prstGeom prst="rect">
            <a:avLst/>
          </a:prstGeom>
          <a:noFill/>
        </p:spPr>
        <p:txBody>
          <a:bodyPr wrap="square" rtlCol="0">
            <a:spAutoFit/>
          </a:bodyPr>
          <a:lstStyle/>
          <a:p>
            <a:r>
              <a:rPr lang="en-US" dirty="0">
                <a:solidFill>
                  <a:srgbClr val="FF0000"/>
                </a:solidFill>
              </a:rPr>
              <a:t>Great! On the platform, you will type in this information.</a:t>
            </a:r>
          </a:p>
          <a:p>
            <a:endParaRPr lang="en-US" dirty="0">
              <a:solidFill>
                <a:srgbClr val="FF0000"/>
              </a:solidFill>
            </a:endParaRPr>
          </a:p>
          <a:p>
            <a:r>
              <a:rPr lang="en-US" dirty="0">
                <a:solidFill>
                  <a:srgbClr val="FF0000"/>
                </a:solidFill>
              </a:rPr>
              <a:t>For now, it will be filled in for you. </a:t>
            </a:r>
          </a:p>
        </p:txBody>
      </p:sp>
      <p:sp>
        <p:nvSpPr>
          <p:cNvPr id="4" name="TextBox 3">
            <a:extLst>
              <a:ext uri="{FF2B5EF4-FFF2-40B4-BE49-F238E27FC236}">
                <a16:creationId xmlns:a16="http://schemas.microsoft.com/office/drawing/2014/main" id="{F890DBA4-5511-4097-A023-7965D5610FAB}"/>
              </a:ext>
            </a:extLst>
          </p:cNvPr>
          <p:cNvSpPr txBox="1"/>
          <p:nvPr/>
        </p:nvSpPr>
        <p:spPr>
          <a:xfrm>
            <a:off x="2995767" y="2299854"/>
            <a:ext cx="329324" cy="184666"/>
          </a:xfrm>
          <a:prstGeom prst="rect">
            <a:avLst/>
          </a:prstGeom>
          <a:noFill/>
        </p:spPr>
        <p:txBody>
          <a:bodyPr wrap="square" rtlCol="0">
            <a:spAutoFit/>
          </a:bodyPr>
          <a:lstStyle/>
          <a:p>
            <a:r>
              <a:rPr lang="en-US" sz="600" dirty="0"/>
              <a:t>120</a:t>
            </a:r>
            <a:endParaRPr lang="en-ZA" sz="600" dirty="0"/>
          </a:p>
        </p:txBody>
      </p:sp>
      <p:sp>
        <p:nvSpPr>
          <p:cNvPr id="5" name="TextBox 4">
            <a:extLst>
              <a:ext uri="{FF2B5EF4-FFF2-40B4-BE49-F238E27FC236}">
                <a16:creationId xmlns:a16="http://schemas.microsoft.com/office/drawing/2014/main" id="{69500BA8-9863-E49B-DDE6-7E6B40985C86}"/>
              </a:ext>
            </a:extLst>
          </p:cNvPr>
          <p:cNvSpPr txBox="1"/>
          <p:nvPr/>
        </p:nvSpPr>
        <p:spPr>
          <a:xfrm>
            <a:off x="3325091" y="2299854"/>
            <a:ext cx="329324" cy="184666"/>
          </a:xfrm>
          <a:prstGeom prst="rect">
            <a:avLst/>
          </a:prstGeom>
          <a:noFill/>
        </p:spPr>
        <p:txBody>
          <a:bodyPr wrap="square" rtlCol="0">
            <a:spAutoFit/>
          </a:bodyPr>
          <a:lstStyle/>
          <a:p>
            <a:r>
              <a:rPr lang="en-US" sz="600" dirty="0"/>
              <a:t>80</a:t>
            </a:r>
            <a:endParaRPr lang="en-ZA" sz="600" dirty="0"/>
          </a:p>
        </p:txBody>
      </p:sp>
      <p:sp>
        <p:nvSpPr>
          <p:cNvPr id="7" name="TextBox 6">
            <a:extLst>
              <a:ext uri="{FF2B5EF4-FFF2-40B4-BE49-F238E27FC236}">
                <a16:creationId xmlns:a16="http://schemas.microsoft.com/office/drawing/2014/main" id="{7E3D8D39-F20A-0E26-D9ED-F647BF38CDD7}"/>
              </a:ext>
            </a:extLst>
          </p:cNvPr>
          <p:cNvSpPr txBox="1"/>
          <p:nvPr/>
        </p:nvSpPr>
        <p:spPr>
          <a:xfrm>
            <a:off x="2843641" y="1988360"/>
            <a:ext cx="329324" cy="184666"/>
          </a:xfrm>
          <a:prstGeom prst="rect">
            <a:avLst/>
          </a:prstGeom>
          <a:noFill/>
        </p:spPr>
        <p:txBody>
          <a:bodyPr wrap="square" rtlCol="0">
            <a:spAutoFit/>
          </a:bodyPr>
          <a:lstStyle/>
          <a:p>
            <a:r>
              <a:rPr lang="en-US" sz="600" dirty="0"/>
              <a:t>99</a:t>
            </a:r>
            <a:endParaRPr lang="en-ZA" sz="600" dirty="0"/>
          </a:p>
        </p:txBody>
      </p:sp>
      <p:sp>
        <p:nvSpPr>
          <p:cNvPr id="9" name="TextBox 8">
            <a:extLst>
              <a:ext uri="{FF2B5EF4-FFF2-40B4-BE49-F238E27FC236}">
                <a16:creationId xmlns:a16="http://schemas.microsoft.com/office/drawing/2014/main" id="{73CE54CF-7EA4-21DD-58E2-14321FC9CC42}"/>
              </a:ext>
            </a:extLst>
          </p:cNvPr>
          <p:cNvSpPr txBox="1"/>
          <p:nvPr/>
        </p:nvSpPr>
        <p:spPr>
          <a:xfrm>
            <a:off x="3840894" y="1969888"/>
            <a:ext cx="329324" cy="184666"/>
          </a:xfrm>
          <a:prstGeom prst="rect">
            <a:avLst/>
          </a:prstGeom>
          <a:noFill/>
        </p:spPr>
        <p:txBody>
          <a:bodyPr wrap="square" rtlCol="0">
            <a:spAutoFit/>
          </a:bodyPr>
          <a:lstStyle/>
          <a:p>
            <a:r>
              <a:rPr lang="en-US" sz="600" dirty="0"/>
              <a:t>37</a:t>
            </a:r>
            <a:endParaRPr lang="en-ZA" sz="600" dirty="0"/>
          </a:p>
        </p:txBody>
      </p:sp>
      <p:sp>
        <p:nvSpPr>
          <p:cNvPr id="11" name="Rectangle 10">
            <a:hlinkClick r:id="rId6" action="ppaction://hlinksldjump"/>
            <a:extLst>
              <a:ext uri="{FF2B5EF4-FFF2-40B4-BE49-F238E27FC236}">
                <a16:creationId xmlns:a16="http://schemas.microsoft.com/office/drawing/2014/main" id="{0FDCFB0C-1A1B-EA03-E82E-D553B718CC39}"/>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7" action="ppaction://hlinksldjump"/>
            <a:extLst>
              <a:ext uri="{FF2B5EF4-FFF2-40B4-BE49-F238E27FC236}">
                <a16:creationId xmlns:a16="http://schemas.microsoft.com/office/drawing/2014/main" id="{D66E2D60-A2CC-C018-AB48-781740279E65}"/>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147780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33BA3-DAC8-894F-AF7A-B68689D5E3C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2EFDA42-C584-0ADF-64AA-B6FCD4B6A04C}"/>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A900E61E-E1A0-F5DE-5233-E7F42137BDCE}"/>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32F40DF0-88B5-5C14-FCCA-811279F5CFCB}"/>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FA865CED-46A6-901A-5FE1-80B32634609F}"/>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729D299E-973B-F5A3-0BDD-06BB1DCAB30C}"/>
              </a:ext>
            </a:extLst>
          </p:cNvPr>
          <p:cNvSpPr txBox="1"/>
          <p:nvPr/>
        </p:nvSpPr>
        <p:spPr>
          <a:xfrm>
            <a:off x="119868" y="1131548"/>
            <a:ext cx="2358572" cy="4801314"/>
          </a:xfrm>
          <a:prstGeom prst="rect">
            <a:avLst/>
          </a:prstGeom>
          <a:noFill/>
        </p:spPr>
        <p:txBody>
          <a:bodyPr wrap="square" rtlCol="0">
            <a:spAutoFit/>
          </a:bodyPr>
          <a:lstStyle/>
          <a:p>
            <a:r>
              <a:rPr lang="en-US" dirty="0">
                <a:solidFill>
                  <a:srgbClr val="FF0000"/>
                </a:solidFill>
              </a:rPr>
              <a:t>Whenever you enter information into the platform, it automatically is sent for the doctor. </a:t>
            </a:r>
          </a:p>
          <a:p>
            <a:endParaRPr lang="en-US" dirty="0">
              <a:solidFill>
                <a:srgbClr val="FF0000"/>
              </a:solidFill>
            </a:endParaRPr>
          </a:p>
          <a:p>
            <a:r>
              <a:rPr lang="en-US" dirty="0">
                <a:solidFill>
                  <a:srgbClr val="FF0000"/>
                </a:solidFill>
              </a:rPr>
              <a:t>Whenever you are the doctor are typing in a box, the box will be disabled for the other user to prevent confusion (as seen here). </a:t>
            </a:r>
          </a:p>
          <a:p>
            <a:endParaRPr lang="en-US" dirty="0">
              <a:solidFill>
                <a:srgbClr val="FF0000"/>
              </a:solidFill>
            </a:endParaRPr>
          </a:p>
          <a:p>
            <a:r>
              <a:rPr lang="en-US" dirty="0">
                <a:solidFill>
                  <a:srgbClr val="FF0000"/>
                </a:solidFill>
              </a:rPr>
              <a:t>So, if you aren’t typing something, make sure not to click on it!</a:t>
            </a:r>
          </a:p>
        </p:txBody>
      </p:sp>
      <p:sp>
        <p:nvSpPr>
          <p:cNvPr id="4" name="TextBox 3">
            <a:extLst>
              <a:ext uri="{FF2B5EF4-FFF2-40B4-BE49-F238E27FC236}">
                <a16:creationId xmlns:a16="http://schemas.microsoft.com/office/drawing/2014/main" id="{8365287C-2057-1958-94FC-D5BAAA807EC2}"/>
              </a:ext>
            </a:extLst>
          </p:cNvPr>
          <p:cNvSpPr txBox="1"/>
          <p:nvPr/>
        </p:nvSpPr>
        <p:spPr>
          <a:xfrm>
            <a:off x="2995767" y="2299854"/>
            <a:ext cx="329324" cy="184666"/>
          </a:xfrm>
          <a:prstGeom prst="rect">
            <a:avLst/>
          </a:prstGeom>
          <a:noFill/>
        </p:spPr>
        <p:txBody>
          <a:bodyPr wrap="square" rtlCol="0">
            <a:spAutoFit/>
          </a:bodyPr>
          <a:lstStyle/>
          <a:p>
            <a:r>
              <a:rPr lang="en-US" sz="600" dirty="0"/>
              <a:t>120</a:t>
            </a:r>
            <a:endParaRPr lang="en-ZA" sz="600" dirty="0"/>
          </a:p>
        </p:txBody>
      </p:sp>
      <p:sp>
        <p:nvSpPr>
          <p:cNvPr id="5" name="TextBox 4">
            <a:extLst>
              <a:ext uri="{FF2B5EF4-FFF2-40B4-BE49-F238E27FC236}">
                <a16:creationId xmlns:a16="http://schemas.microsoft.com/office/drawing/2014/main" id="{18473CAD-96B6-E04A-281A-A43C3B099966}"/>
              </a:ext>
            </a:extLst>
          </p:cNvPr>
          <p:cNvSpPr txBox="1"/>
          <p:nvPr/>
        </p:nvSpPr>
        <p:spPr>
          <a:xfrm>
            <a:off x="3325091" y="2299854"/>
            <a:ext cx="329324" cy="184666"/>
          </a:xfrm>
          <a:prstGeom prst="rect">
            <a:avLst/>
          </a:prstGeom>
          <a:noFill/>
        </p:spPr>
        <p:txBody>
          <a:bodyPr wrap="square" rtlCol="0">
            <a:spAutoFit/>
          </a:bodyPr>
          <a:lstStyle/>
          <a:p>
            <a:r>
              <a:rPr lang="en-US" sz="600" dirty="0"/>
              <a:t>80</a:t>
            </a:r>
            <a:endParaRPr lang="en-ZA" sz="600" dirty="0"/>
          </a:p>
        </p:txBody>
      </p:sp>
      <p:sp>
        <p:nvSpPr>
          <p:cNvPr id="7" name="TextBox 6">
            <a:extLst>
              <a:ext uri="{FF2B5EF4-FFF2-40B4-BE49-F238E27FC236}">
                <a16:creationId xmlns:a16="http://schemas.microsoft.com/office/drawing/2014/main" id="{9959F6ED-6E61-CA2C-CB04-0BAE2F02305A}"/>
              </a:ext>
            </a:extLst>
          </p:cNvPr>
          <p:cNvSpPr txBox="1"/>
          <p:nvPr/>
        </p:nvSpPr>
        <p:spPr>
          <a:xfrm>
            <a:off x="2843641" y="1988360"/>
            <a:ext cx="329324" cy="184666"/>
          </a:xfrm>
          <a:prstGeom prst="rect">
            <a:avLst/>
          </a:prstGeom>
          <a:noFill/>
        </p:spPr>
        <p:txBody>
          <a:bodyPr wrap="square" rtlCol="0">
            <a:spAutoFit/>
          </a:bodyPr>
          <a:lstStyle/>
          <a:p>
            <a:r>
              <a:rPr lang="en-US" sz="600" dirty="0"/>
              <a:t>99</a:t>
            </a:r>
            <a:endParaRPr lang="en-ZA" sz="600" dirty="0"/>
          </a:p>
        </p:txBody>
      </p:sp>
      <p:sp>
        <p:nvSpPr>
          <p:cNvPr id="9" name="TextBox 8">
            <a:extLst>
              <a:ext uri="{FF2B5EF4-FFF2-40B4-BE49-F238E27FC236}">
                <a16:creationId xmlns:a16="http://schemas.microsoft.com/office/drawing/2014/main" id="{B9C18026-0AD2-5DFC-E2AC-18B0BF9D049A}"/>
              </a:ext>
            </a:extLst>
          </p:cNvPr>
          <p:cNvSpPr txBox="1"/>
          <p:nvPr/>
        </p:nvSpPr>
        <p:spPr>
          <a:xfrm>
            <a:off x="3840894" y="1969888"/>
            <a:ext cx="329324" cy="184666"/>
          </a:xfrm>
          <a:prstGeom prst="rect">
            <a:avLst/>
          </a:prstGeom>
          <a:noFill/>
        </p:spPr>
        <p:txBody>
          <a:bodyPr wrap="square" rtlCol="0">
            <a:spAutoFit/>
          </a:bodyPr>
          <a:lstStyle/>
          <a:p>
            <a:r>
              <a:rPr lang="en-US" sz="600" dirty="0"/>
              <a:t>37</a:t>
            </a:r>
            <a:endParaRPr lang="en-ZA" sz="600" dirty="0"/>
          </a:p>
        </p:txBody>
      </p:sp>
      <p:cxnSp>
        <p:nvCxnSpPr>
          <p:cNvPr id="10" name="Straight Arrow Connector 9">
            <a:extLst>
              <a:ext uri="{FF2B5EF4-FFF2-40B4-BE49-F238E27FC236}">
                <a16:creationId xmlns:a16="http://schemas.microsoft.com/office/drawing/2014/main" id="{5F348C65-DD89-345E-BFE8-19B8FC6449A0}"/>
              </a:ext>
            </a:extLst>
          </p:cNvPr>
          <p:cNvCxnSpPr>
            <a:cxnSpLocks/>
          </p:cNvCxnSpPr>
          <p:nvPr/>
        </p:nvCxnSpPr>
        <p:spPr>
          <a:xfrm flipV="1">
            <a:off x="1929384" y="4251960"/>
            <a:ext cx="992492" cy="32918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EAB38152-0703-1B5B-4B1C-D5C71C925DBF}"/>
              </a:ext>
            </a:extLst>
          </p:cNvPr>
          <p:cNvSpPr/>
          <p:nvPr/>
        </p:nvSpPr>
        <p:spPr>
          <a:xfrm>
            <a:off x="2967841" y="3866055"/>
            <a:ext cx="1448712" cy="81892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hlinkClick r:id="rId6" action="ppaction://hlinksldjump"/>
            <a:extLst>
              <a:ext uri="{FF2B5EF4-FFF2-40B4-BE49-F238E27FC236}">
                <a16:creationId xmlns:a16="http://schemas.microsoft.com/office/drawing/2014/main" id="{5863869F-B4B2-DC24-4B50-78F092E60C18}"/>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7" action="ppaction://hlinksldjump"/>
            <a:extLst>
              <a:ext uri="{FF2B5EF4-FFF2-40B4-BE49-F238E27FC236}">
                <a16:creationId xmlns:a16="http://schemas.microsoft.com/office/drawing/2014/main" id="{FC4D3A99-14AF-99A5-AFC2-0B3D6C068273}"/>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24411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0"/>
                            </p:stCondLst>
                            <p:childTnLst>
                              <p:par>
                                <p:cTn id="11" presetID="1" presetClass="entr" presetSubtype="0" fill="hold" nodeType="afterEffect">
                                  <p:stCondLst>
                                    <p:cond delay="700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0C1C0-1D94-AA95-E990-8762C8B32DF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5BC5985-A61C-860A-CF75-79023F6F2963}"/>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B9EC072D-3659-B5B2-64C7-6F499BC46BC5}"/>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3ACD0289-97D7-3335-DF1C-C1F6A893E316}"/>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59ADC39B-7641-A069-87A1-8A007F0AAAC7}"/>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D15731F7-A97C-6834-13D8-1B0563229BAE}"/>
              </a:ext>
            </a:extLst>
          </p:cNvPr>
          <p:cNvSpPr txBox="1"/>
          <p:nvPr/>
        </p:nvSpPr>
        <p:spPr>
          <a:xfrm>
            <a:off x="92436" y="1443840"/>
            <a:ext cx="2358572" cy="3970318"/>
          </a:xfrm>
          <a:prstGeom prst="rect">
            <a:avLst/>
          </a:prstGeom>
          <a:noFill/>
        </p:spPr>
        <p:txBody>
          <a:bodyPr wrap="square" rtlCol="0">
            <a:spAutoFit/>
          </a:bodyPr>
          <a:lstStyle/>
          <a:p>
            <a:r>
              <a:rPr lang="en-US" dirty="0">
                <a:solidFill>
                  <a:srgbClr val="FF0000"/>
                </a:solidFill>
              </a:rPr>
              <a:t>After discussion, you all agree that the patient is likely experiencing a migraine which can be self-managed for the next 24 hours. </a:t>
            </a:r>
          </a:p>
          <a:p>
            <a:endParaRPr lang="en-US" dirty="0">
              <a:solidFill>
                <a:srgbClr val="FF0000"/>
              </a:solidFill>
            </a:endParaRPr>
          </a:p>
          <a:p>
            <a:r>
              <a:rPr lang="en-US" dirty="0">
                <a:solidFill>
                  <a:srgbClr val="FF0000"/>
                </a:solidFill>
              </a:rPr>
              <a:t>They are advised to return tomorrow if they are still experiencing pain or if pain worsens significantly. </a:t>
            </a:r>
          </a:p>
        </p:txBody>
      </p:sp>
      <p:sp>
        <p:nvSpPr>
          <p:cNvPr id="4" name="TextBox 3">
            <a:extLst>
              <a:ext uri="{FF2B5EF4-FFF2-40B4-BE49-F238E27FC236}">
                <a16:creationId xmlns:a16="http://schemas.microsoft.com/office/drawing/2014/main" id="{4A93A8EB-5804-E08C-9B1A-24B6CD4E2D85}"/>
              </a:ext>
            </a:extLst>
          </p:cNvPr>
          <p:cNvSpPr txBox="1"/>
          <p:nvPr/>
        </p:nvSpPr>
        <p:spPr>
          <a:xfrm>
            <a:off x="2995767" y="2299854"/>
            <a:ext cx="329324" cy="184666"/>
          </a:xfrm>
          <a:prstGeom prst="rect">
            <a:avLst/>
          </a:prstGeom>
          <a:noFill/>
        </p:spPr>
        <p:txBody>
          <a:bodyPr wrap="square" rtlCol="0">
            <a:spAutoFit/>
          </a:bodyPr>
          <a:lstStyle/>
          <a:p>
            <a:r>
              <a:rPr lang="en-US" sz="600" dirty="0"/>
              <a:t>120</a:t>
            </a:r>
            <a:endParaRPr lang="en-ZA" sz="600" dirty="0"/>
          </a:p>
        </p:txBody>
      </p:sp>
      <p:sp>
        <p:nvSpPr>
          <p:cNvPr id="5" name="TextBox 4">
            <a:extLst>
              <a:ext uri="{FF2B5EF4-FFF2-40B4-BE49-F238E27FC236}">
                <a16:creationId xmlns:a16="http://schemas.microsoft.com/office/drawing/2014/main" id="{CE6082DE-CF56-3B49-878B-93AF52E42FDD}"/>
              </a:ext>
            </a:extLst>
          </p:cNvPr>
          <p:cNvSpPr txBox="1"/>
          <p:nvPr/>
        </p:nvSpPr>
        <p:spPr>
          <a:xfrm>
            <a:off x="3325091" y="2299854"/>
            <a:ext cx="329324" cy="184666"/>
          </a:xfrm>
          <a:prstGeom prst="rect">
            <a:avLst/>
          </a:prstGeom>
          <a:noFill/>
        </p:spPr>
        <p:txBody>
          <a:bodyPr wrap="square" rtlCol="0">
            <a:spAutoFit/>
          </a:bodyPr>
          <a:lstStyle/>
          <a:p>
            <a:r>
              <a:rPr lang="en-US" sz="600" dirty="0"/>
              <a:t>80</a:t>
            </a:r>
            <a:endParaRPr lang="en-ZA" sz="600" dirty="0"/>
          </a:p>
        </p:txBody>
      </p:sp>
      <p:sp>
        <p:nvSpPr>
          <p:cNvPr id="7" name="TextBox 6">
            <a:extLst>
              <a:ext uri="{FF2B5EF4-FFF2-40B4-BE49-F238E27FC236}">
                <a16:creationId xmlns:a16="http://schemas.microsoft.com/office/drawing/2014/main" id="{0A89D504-6415-3C86-2A06-46635701C0DB}"/>
              </a:ext>
            </a:extLst>
          </p:cNvPr>
          <p:cNvSpPr txBox="1"/>
          <p:nvPr/>
        </p:nvSpPr>
        <p:spPr>
          <a:xfrm>
            <a:off x="2843641" y="1988360"/>
            <a:ext cx="329324" cy="184666"/>
          </a:xfrm>
          <a:prstGeom prst="rect">
            <a:avLst/>
          </a:prstGeom>
          <a:noFill/>
        </p:spPr>
        <p:txBody>
          <a:bodyPr wrap="square" rtlCol="0">
            <a:spAutoFit/>
          </a:bodyPr>
          <a:lstStyle/>
          <a:p>
            <a:r>
              <a:rPr lang="en-US" sz="600" dirty="0"/>
              <a:t>99</a:t>
            </a:r>
            <a:endParaRPr lang="en-ZA" sz="600" dirty="0"/>
          </a:p>
        </p:txBody>
      </p:sp>
      <p:sp>
        <p:nvSpPr>
          <p:cNvPr id="9" name="TextBox 8">
            <a:extLst>
              <a:ext uri="{FF2B5EF4-FFF2-40B4-BE49-F238E27FC236}">
                <a16:creationId xmlns:a16="http://schemas.microsoft.com/office/drawing/2014/main" id="{3F485FD3-EC88-9013-4FA4-EC284EAC5DBC}"/>
              </a:ext>
            </a:extLst>
          </p:cNvPr>
          <p:cNvSpPr txBox="1"/>
          <p:nvPr/>
        </p:nvSpPr>
        <p:spPr>
          <a:xfrm>
            <a:off x="3840894" y="1969888"/>
            <a:ext cx="329324" cy="184666"/>
          </a:xfrm>
          <a:prstGeom prst="rect">
            <a:avLst/>
          </a:prstGeom>
          <a:noFill/>
        </p:spPr>
        <p:txBody>
          <a:bodyPr wrap="square" rtlCol="0">
            <a:spAutoFit/>
          </a:bodyPr>
          <a:lstStyle/>
          <a:p>
            <a:r>
              <a:rPr lang="en-US" sz="600" dirty="0"/>
              <a:t>37</a:t>
            </a:r>
            <a:endParaRPr lang="en-ZA" sz="600" dirty="0"/>
          </a:p>
        </p:txBody>
      </p:sp>
      <p:sp>
        <p:nvSpPr>
          <p:cNvPr id="11" name="TextBox 10">
            <a:extLst>
              <a:ext uri="{FF2B5EF4-FFF2-40B4-BE49-F238E27FC236}">
                <a16:creationId xmlns:a16="http://schemas.microsoft.com/office/drawing/2014/main" id="{A49CB68F-257B-E0CA-48FE-A82B5C6C072B}"/>
              </a:ext>
            </a:extLst>
          </p:cNvPr>
          <p:cNvSpPr txBox="1"/>
          <p:nvPr/>
        </p:nvSpPr>
        <p:spPr>
          <a:xfrm>
            <a:off x="2940408" y="3866055"/>
            <a:ext cx="1545478" cy="738664"/>
          </a:xfrm>
          <a:prstGeom prst="rect">
            <a:avLst/>
          </a:prstGeom>
          <a:noFill/>
        </p:spPr>
        <p:txBody>
          <a:bodyPr wrap="square" rtlCol="0">
            <a:spAutoFit/>
          </a:bodyPr>
          <a:lstStyle/>
          <a:p>
            <a:r>
              <a:rPr lang="en-US" sz="700" dirty="0"/>
              <a:t>The patient has a suspected migraine. The patient is prescribed to take ibuprofen , 200mg 3x within the next 24 hours.  If they are still experiencing issues , they should return to the clinic tomorrow. </a:t>
            </a:r>
            <a:endParaRPr lang="en-ZA" sz="700" dirty="0"/>
          </a:p>
        </p:txBody>
      </p:sp>
      <p:sp>
        <p:nvSpPr>
          <p:cNvPr id="12" name="Rectangle 11">
            <a:hlinkClick r:id="rId6" action="ppaction://hlinksldjump"/>
            <a:extLst>
              <a:ext uri="{FF2B5EF4-FFF2-40B4-BE49-F238E27FC236}">
                <a16:creationId xmlns:a16="http://schemas.microsoft.com/office/drawing/2014/main" id="{22E9ED09-CDDB-ACB1-C8F3-6FCCD9B7C183}"/>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Box 2">
            <a:hlinkClick r:id="rId7" action="ppaction://hlinksldjump"/>
            <a:extLst>
              <a:ext uri="{FF2B5EF4-FFF2-40B4-BE49-F238E27FC236}">
                <a16:creationId xmlns:a16="http://schemas.microsoft.com/office/drawing/2014/main" id="{84810993-0A38-E0C7-6E3D-6127488B3795}"/>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250149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3555-7AE9-B465-7FBF-259BECDDA1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E6E0F3-8519-1C0A-33F2-E454DD4F1471}"/>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11A26F8D-6F2E-2E2A-BD1F-0DD5CBE0D005}"/>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B69DE5B4-7D91-762F-BC21-E0792D9C6C3A}"/>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BDAFADBC-02E8-BBA2-34A6-94841CC4FBA4}"/>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942D8A2E-02E5-A6D1-1BA2-B5BE0A30C9AD}"/>
              </a:ext>
            </a:extLst>
          </p:cNvPr>
          <p:cNvSpPr txBox="1"/>
          <p:nvPr/>
        </p:nvSpPr>
        <p:spPr>
          <a:xfrm>
            <a:off x="92436" y="2641601"/>
            <a:ext cx="2358572" cy="1477328"/>
          </a:xfrm>
          <a:prstGeom prst="rect">
            <a:avLst/>
          </a:prstGeom>
          <a:noFill/>
        </p:spPr>
        <p:txBody>
          <a:bodyPr wrap="square" rtlCol="0">
            <a:spAutoFit/>
          </a:bodyPr>
          <a:lstStyle/>
          <a:p>
            <a:r>
              <a:rPr lang="en-US" dirty="0">
                <a:solidFill>
                  <a:srgbClr val="FF0000"/>
                </a:solidFill>
              </a:rPr>
              <a:t>The consultation is now over. End the consultation by pressing the ‘end consult’ button.</a:t>
            </a:r>
          </a:p>
        </p:txBody>
      </p:sp>
      <p:sp>
        <p:nvSpPr>
          <p:cNvPr id="4" name="TextBox 3">
            <a:extLst>
              <a:ext uri="{FF2B5EF4-FFF2-40B4-BE49-F238E27FC236}">
                <a16:creationId xmlns:a16="http://schemas.microsoft.com/office/drawing/2014/main" id="{8B195922-814E-FC49-4CB2-F61D897651AA}"/>
              </a:ext>
            </a:extLst>
          </p:cNvPr>
          <p:cNvSpPr txBox="1"/>
          <p:nvPr/>
        </p:nvSpPr>
        <p:spPr>
          <a:xfrm>
            <a:off x="2995767" y="2299854"/>
            <a:ext cx="329324" cy="184666"/>
          </a:xfrm>
          <a:prstGeom prst="rect">
            <a:avLst/>
          </a:prstGeom>
          <a:noFill/>
        </p:spPr>
        <p:txBody>
          <a:bodyPr wrap="square" rtlCol="0">
            <a:spAutoFit/>
          </a:bodyPr>
          <a:lstStyle/>
          <a:p>
            <a:r>
              <a:rPr lang="en-US" sz="600" dirty="0"/>
              <a:t>120</a:t>
            </a:r>
            <a:endParaRPr lang="en-ZA" sz="600" dirty="0"/>
          </a:p>
        </p:txBody>
      </p:sp>
      <p:sp>
        <p:nvSpPr>
          <p:cNvPr id="5" name="TextBox 4">
            <a:extLst>
              <a:ext uri="{FF2B5EF4-FFF2-40B4-BE49-F238E27FC236}">
                <a16:creationId xmlns:a16="http://schemas.microsoft.com/office/drawing/2014/main" id="{29C2AB97-BC7A-5D2B-B27B-CDAC4D8DA263}"/>
              </a:ext>
            </a:extLst>
          </p:cNvPr>
          <p:cNvSpPr txBox="1"/>
          <p:nvPr/>
        </p:nvSpPr>
        <p:spPr>
          <a:xfrm>
            <a:off x="3325091" y="2299854"/>
            <a:ext cx="329324" cy="184666"/>
          </a:xfrm>
          <a:prstGeom prst="rect">
            <a:avLst/>
          </a:prstGeom>
          <a:noFill/>
        </p:spPr>
        <p:txBody>
          <a:bodyPr wrap="square" rtlCol="0">
            <a:spAutoFit/>
          </a:bodyPr>
          <a:lstStyle/>
          <a:p>
            <a:r>
              <a:rPr lang="en-US" sz="600" dirty="0"/>
              <a:t>80</a:t>
            </a:r>
            <a:endParaRPr lang="en-ZA" sz="600" dirty="0"/>
          </a:p>
        </p:txBody>
      </p:sp>
      <p:sp>
        <p:nvSpPr>
          <p:cNvPr id="7" name="TextBox 6">
            <a:extLst>
              <a:ext uri="{FF2B5EF4-FFF2-40B4-BE49-F238E27FC236}">
                <a16:creationId xmlns:a16="http://schemas.microsoft.com/office/drawing/2014/main" id="{26338002-0D45-7AC0-744A-F6924EB1A185}"/>
              </a:ext>
            </a:extLst>
          </p:cNvPr>
          <p:cNvSpPr txBox="1"/>
          <p:nvPr/>
        </p:nvSpPr>
        <p:spPr>
          <a:xfrm>
            <a:off x="2843641" y="1988360"/>
            <a:ext cx="329324" cy="184666"/>
          </a:xfrm>
          <a:prstGeom prst="rect">
            <a:avLst/>
          </a:prstGeom>
          <a:noFill/>
        </p:spPr>
        <p:txBody>
          <a:bodyPr wrap="square" rtlCol="0">
            <a:spAutoFit/>
          </a:bodyPr>
          <a:lstStyle/>
          <a:p>
            <a:r>
              <a:rPr lang="en-US" sz="600" dirty="0"/>
              <a:t>99</a:t>
            </a:r>
            <a:endParaRPr lang="en-ZA" sz="600" dirty="0"/>
          </a:p>
        </p:txBody>
      </p:sp>
      <p:sp>
        <p:nvSpPr>
          <p:cNvPr id="9" name="TextBox 8">
            <a:extLst>
              <a:ext uri="{FF2B5EF4-FFF2-40B4-BE49-F238E27FC236}">
                <a16:creationId xmlns:a16="http://schemas.microsoft.com/office/drawing/2014/main" id="{A0443400-6776-4763-672F-1AB496052D9E}"/>
              </a:ext>
            </a:extLst>
          </p:cNvPr>
          <p:cNvSpPr txBox="1"/>
          <p:nvPr/>
        </p:nvSpPr>
        <p:spPr>
          <a:xfrm>
            <a:off x="3840894" y="1969888"/>
            <a:ext cx="329324" cy="184666"/>
          </a:xfrm>
          <a:prstGeom prst="rect">
            <a:avLst/>
          </a:prstGeom>
          <a:noFill/>
        </p:spPr>
        <p:txBody>
          <a:bodyPr wrap="square" rtlCol="0">
            <a:spAutoFit/>
          </a:bodyPr>
          <a:lstStyle/>
          <a:p>
            <a:r>
              <a:rPr lang="en-US" sz="600" dirty="0"/>
              <a:t>37</a:t>
            </a:r>
            <a:endParaRPr lang="en-ZA" sz="600" dirty="0"/>
          </a:p>
        </p:txBody>
      </p:sp>
      <p:sp>
        <p:nvSpPr>
          <p:cNvPr id="11" name="TextBox 10">
            <a:extLst>
              <a:ext uri="{FF2B5EF4-FFF2-40B4-BE49-F238E27FC236}">
                <a16:creationId xmlns:a16="http://schemas.microsoft.com/office/drawing/2014/main" id="{3F85BDF6-33B6-DF9A-128A-CEAC5537C46B}"/>
              </a:ext>
            </a:extLst>
          </p:cNvPr>
          <p:cNvSpPr txBox="1"/>
          <p:nvPr/>
        </p:nvSpPr>
        <p:spPr>
          <a:xfrm>
            <a:off x="2940408" y="3866055"/>
            <a:ext cx="1545478" cy="738664"/>
          </a:xfrm>
          <a:prstGeom prst="rect">
            <a:avLst/>
          </a:prstGeom>
          <a:noFill/>
        </p:spPr>
        <p:txBody>
          <a:bodyPr wrap="square" rtlCol="0">
            <a:spAutoFit/>
          </a:bodyPr>
          <a:lstStyle/>
          <a:p>
            <a:r>
              <a:rPr lang="en-US" sz="700" dirty="0"/>
              <a:t>The patient has a suspected migraine. The patient is prescribed to take ibuprofen , 200mg 3x within the next 24 hours.  If they are still experiencing issues , they should return to the clinic tomorrow. </a:t>
            </a:r>
            <a:endParaRPr lang="en-ZA" sz="700" dirty="0"/>
          </a:p>
        </p:txBody>
      </p:sp>
      <p:cxnSp>
        <p:nvCxnSpPr>
          <p:cNvPr id="10" name="Straight Arrow Connector 9">
            <a:extLst>
              <a:ext uri="{FF2B5EF4-FFF2-40B4-BE49-F238E27FC236}">
                <a16:creationId xmlns:a16="http://schemas.microsoft.com/office/drawing/2014/main" id="{2A2ACEAE-0E00-B9C5-1B80-951D318465F4}"/>
              </a:ext>
            </a:extLst>
          </p:cNvPr>
          <p:cNvCxnSpPr>
            <a:cxnSpLocks/>
          </p:cNvCxnSpPr>
          <p:nvPr/>
        </p:nvCxnSpPr>
        <p:spPr>
          <a:xfrm flipV="1">
            <a:off x="1868088" y="1005840"/>
            <a:ext cx="9205296" cy="286021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6" action="ppaction://hlinksldjump"/>
            <a:extLst>
              <a:ext uri="{FF2B5EF4-FFF2-40B4-BE49-F238E27FC236}">
                <a16:creationId xmlns:a16="http://schemas.microsoft.com/office/drawing/2014/main" id="{A61EDEB1-961B-85A6-9D47-0829C9F1C965}"/>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3F861A59-2ABF-46E3-341C-B05A478F683F}"/>
              </a:ext>
            </a:extLst>
          </p:cNvPr>
          <p:cNvPicPr>
            <a:picLocks noChangeAspect="1"/>
          </p:cNvPicPr>
          <p:nvPr/>
        </p:nvPicPr>
        <p:blipFill>
          <a:blip r:embed="rId2"/>
          <a:srcRect l="89633" t="2355" r="4447" b="91514"/>
          <a:stretch/>
        </p:blipFill>
        <p:spPr>
          <a:xfrm>
            <a:off x="11073384" y="752965"/>
            <a:ext cx="570312" cy="344315"/>
          </a:xfrm>
          <a:prstGeom prst="rect">
            <a:avLst/>
          </a:prstGeom>
        </p:spPr>
      </p:pic>
    </p:spTree>
    <p:extLst>
      <p:ext uri="{BB962C8B-B14F-4D97-AF65-F5344CB8AC3E}">
        <p14:creationId xmlns:p14="http://schemas.microsoft.com/office/powerpoint/2010/main" val="178169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721A5-03B2-6719-506A-986557EC1E62}"/>
            </a:ext>
          </a:extLst>
        </p:cNvPr>
        <p:cNvGrpSpPr/>
        <p:nvPr/>
      </p:nvGrpSpPr>
      <p:grpSpPr>
        <a:xfrm>
          <a:off x="0" y="0"/>
          <a:ext cx="0" cy="0"/>
          <a:chOff x="0" y="0"/>
          <a:chExt cx="0" cy="0"/>
        </a:xfrm>
      </p:grpSpPr>
      <p:sp>
        <p:nvSpPr>
          <p:cNvPr id="34" name="TextBox 33">
            <a:extLst>
              <a:ext uri="{FF2B5EF4-FFF2-40B4-BE49-F238E27FC236}">
                <a16:creationId xmlns:a16="http://schemas.microsoft.com/office/drawing/2014/main" id="{8C75417B-C597-859B-84F6-760925BFF834}"/>
              </a:ext>
            </a:extLst>
          </p:cNvPr>
          <p:cNvSpPr txBox="1"/>
          <p:nvPr/>
        </p:nvSpPr>
        <p:spPr>
          <a:xfrm>
            <a:off x="220452" y="2166113"/>
            <a:ext cx="2358572" cy="2862322"/>
          </a:xfrm>
          <a:prstGeom prst="rect">
            <a:avLst/>
          </a:prstGeom>
          <a:noFill/>
        </p:spPr>
        <p:txBody>
          <a:bodyPr wrap="square" rtlCol="0">
            <a:spAutoFit/>
          </a:bodyPr>
          <a:lstStyle/>
          <a:p>
            <a:r>
              <a:rPr lang="en-US" dirty="0">
                <a:solidFill>
                  <a:srgbClr val="FF0000"/>
                </a:solidFill>
              </a:rPr>
              <a:t>You’ll see a loading screen like this appear. It may load for a few minutes while the recording is saving. </a:t>
            </a:r>
          </a:p>
          <a:p>
            <a:endParaRPr lang="en-US" dirty="0">
              <a:solidFill>
                <a:srgbClr val="FF0000"/>
              </a:solidFill>
            </a:endParaRPr>
          </a:p>
          <a:p>
            <a:r>
              <a:rPr lang="en-US" dirty="0">
                <a:solidFill>
                  <a:srgbClr val="FF0000"/>
                </a:solidFill>
              </a:rPr>
              <a:t>Do not exit out or change the page while it’s loading!</a:t>
            </a:r>
          </a:p>
        </p:txBody>
      </p:sp>
      <p:pic>
        <p:nvPicPr>
          <p:cNvPr id="14" name="Picture 13">
            <a:extLst>
              <a:ext uri="{FF2B5EF4-FFF2-40B4-BE49-F238E27FC236}">
                <a16:creationId xmlns:a16="http://schemas.microsoft.com/office/drawing/2014/main" id="{20D953AE-4B8B-9D93-4E87-36362EF53B56}"/>
              </a:ext>
            </a:extLst>
          </p:cNvPr>
          <p:cNvPicPr>
            <a:picLocks noChangeAspect="1"/>
          </p:cNvPicPr>
          <p:nvPr/>
        </p:nvPicPr>
        <p:blipFill>
          <a:blip r:embed="rId2"/>
          <a:srcRect l="34606" t="28573" r="35938" b="33450"/>
          <a:stretch/>
        </p:blipFill>
        <p:spPr>
          <a:xfrm>
            <a:off x="4646676" y="2267712"/>
            <a:ext cx="2898648" cy="1993392"/>
          </a:xfrm>
          <a:prstGeom prst="rect">
            <a:avLst/>
          </a:prstGeom>
        </p:spPr>
      </p:pic>
      <p:sp>
        <p:nvSpPr>
          <p:cNvPr id="16" name="Rectangle 15">
            <a:hlinkClick r:id="rId3" action="ppaction://hlinksldjump"/>
            <a:extLst>
              <a:ext uri="{FF2B5EF4-FFF2-40B4-BE49-F238E27FC236}">
                <a16:creationId xmlns:a16="http://schemas.microsoft.com/office/drawing/2014/main" id="{D772EEF7-7FB9-D5E7-92A3-A4EBAEB20ACB}"/>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extBox 14">
            <a:hlinkClick r:id="rId4" action="ppaction://hlinksldjump"/>
            <a:extLst>
              <a:ext uri="{FF2B5EF4-FFF2-40B4-BE49-F238E27FC236}">
                <a16:creationId xmlns:a16="http://schemas.microsoft.com/office/drawing/2014/main" id="{16D6CD55-A49B-5440-BA46-6A7C268AEBA6}"/>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39375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62FBF91-6CB8-4FB5-09B9-6CA00DADD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9" y="0"/>
            <a:ext cx="10116242" cy="6858000"/>
          </a:xfrm>
          <a:prstGeom prst="rect">
            <a:avLst/>
          </a:prstGeom>
        </p:spPr>
      </p:pic>
      <p:pic>
        <p:nvPicPr>
          <p:cNvPr id="4" name="Picture 3" descr="A screenshot of a computer&#10;&#10;AI-generated content may be incorrect.">
            <a:hlinkClick r:id="rId3" action="ppaction://hlinksldjump"/>
            <a:extLst>
              <a:ext uri="{FF2B5EF4-FFF2-40B4-BE49-F238E27FC236}">
                <a16:creationId xmlns:a16="http://schemas.microsoft.com/office/drawing/2014/main" id="{6335F6E6-51C8-DFF4-1EDA-DD6642DE1C4B}"/>
              </a:ext>
            </a:extLst>
          </p:cNvPr>
          <p:cNvPicPr>
            <a:picLocks noChangeAspect="1"/>
          </p:cNvPicPr>
          <p:nvPr/>
        </p:nvPicPr>
        <p:blipFill>
          <a:blip r:embed="rId2">
            <a:extLst>
              <a:ext uri="{28A0092B-C50C-407E-A947-70E740481C1C}">
                <a14:useLocalDpi xmlns:a14="http://schemas.microsoft.com/office/drawing/2010/main" val="0"/>
              </a:ext>
            </a:extLst>
          </a:blip>
          <a:srcRect l="62600" t="30101" r="20829" b="47677"/>
          <a:stretch/>
        </p:blipFill>
        <p:spPr>
          <a:xfrm>
            <a:off x="7370617" y="2064326"/>
            <a:ext cx="1676401" cy="1524001"/>
          </a:xfrm>
          <a:prstGeom prst="rect">
            <a:avLst/>
          </a:prstGeom>
        </p:spPr>
      </p:pic>
      <p:sp>
        <p:nvSpPr>
          <p:cNvPr id="6" name="TextBox 5">
            <a:extLst>
              <a:ext uri="{FF2B5EF4-FFF2-40B4-BE49-F238E27FC236}">
                <a16:creationId xmlns:a16="http://schemas.microsoft.com/office/drawing/2014/main" id="{A024949F-697B-A897-9886-2268117191EF}"/>
              </a:ext>
            </a:extLst>
          </p:cNvPr>
          <p:cNvSpPr txBox="1"/>
          <p:nvPr/>
        </p:nvSpPr>
        <p:spPr>
          <a:xfrm>
            <a:off x="451945" y="1902372"/>
            <a:ext cx="1944414" cy="3139321"/>
          </a:xfrm>
          <a:prstGeom prst="rect">
            <a:avLst/>
          </a:prstGeom>
          <a:noFill/>
        </p:spPr>
        <p:txBody>
          <a:bodyPr wrap="square" rtlCol="0">
            <a:spAutoFit/>
          </a:bodyPr>
          <a:lstStyle/>
          <a:p>
            <a:r>
              <a:rPr lang="en-US" dirty="0">
                <a:solidFill>
                  <a:srgbClr val="FF0000"/>
                </a:solidFill>
              </a:rPr>
              <a:t>To get started, you will need to start a new consultation for your patient, James Jones. Navigate to the patient list by clicking the ‘View Patient Records’ button.</a:t>
            </a:r>
            <a:endParaRPr lang="en-ZA" dirty="0">
              <a:solidFill>
                <a:srgbClr val="FF0000"/>
              </a:solidFill>
            </a:endParaRPr>
          </a:p>
        </p:txBody>
      </p:sp>
      <p:sp>
        <p:nvSpPr>
          <p:cNvPr id="2" name="Rectangle 1">
            <a:hlinkClick r:id="rId4" action="ppaction://hlinksldjump"/>
            <a:extLst>
              <a:ext uri="{FF2B5EF4-FFF2-40B4-BE49-F238E27FC236}">
                <a16:creationId xmlns:a16="http://schemas.microsoft.com/office/drawing/2014/main" id="{C437974A-0C6B-DB81-72F9-D93451FEE1B7}"/>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A screenshot of a computer&#10;&#10;AI-generated content may be incorrect.">
            <a:hlinkClick r:id="rId3" action="ppaction://hlinksldjump"/>
            <a:extLst>
              <a:ext uri="{FF2B5EF4-FFF2-40B4-BE49-F238E27FC236}">
                <a16:creationId xmlns:a16="http://schemas.microsoft.com/office/drawing/2014/main" id="{1C1B633B-7B61-AE8F-C1E3-6E3382BBB8B0}"/>
              </a:ext>
            </a:extLst>
          </p:cNvPr>
          <p:cNvPicPr>
            <a:picLocks noChangeAspect="1"/>
          </p:cNvPicPr>
          <p:nvPr/>
        </p:nvPicPr>
        <p:blipFill>
          <a:blip r:embed="rId2">
            <a:extLst>
              <a:ext uri="{28A0092B-C50C-407E-A947-70E740481C1C}">
                <a14:useLocalDpi xmlns:a14="http://schemas.microsoft.com/office/drawing/2010/main" val="0"/>
              </a:ext>
            </a:extLst>
          </a:blip>
          <a:srcRect l="41325" t="30345" r="42104" b="47433"/>
          <a:stretch/>
        </p:blipFill>
        <p:spPr>
          <a:xfrm>
            <a:off x="5218385" y="2074836"/>
            <a:ext cx="1676401" cy="1524002"/>
          </a:xfrm>
          <a:prstGeom prst="rect">
            <a:avLst/>
          </a:prstGeom>
        </p:spPr>
      </p:pic>
      <p:cxnSp>
        <p:nvCxnSpPr>
          <p:cNvPr id="8" name="Straight Arrow Connector 7">
            <a:extLst>
              <a:ext uri="{FF2B5EF4-FFF2-40B4-BE49-F238E27FC236}">
                <a16:creationId xmlns:a16="http://schemas.microsoft.com/office/drawing/2014/main" id="{7A148968-62AF-EAF1-63E3-C35DCBADEA52}"/>
              </a:ext>
            </a:extLst>
          </p:cNvPr>
          <p:cNvCxnSpPr/>
          <p:nvPr/>
        </p:nvCxnSpPr>
        <p:spPr>
          <a:xfrm flipV="1">
            <a:off x="2270234" y="3268717"/>
            <a:ext cx="3090042" cy="81980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839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71B76-1DDB-AA6E-8090-38CF06B976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F1DD3D8-14E2-C700-3A2B-500B448544F2}"/>
              </a:ext>
            </a:extLst>
          </p:cNvPr>
          <p:cNvPicPr>
            <a:picLocks noChangeAspect="1"/>
          </p:cNvPicPr>
          <p:nvPr/>
        </p:nvPicPr>
        <p:blipFill>
          <a:blip r:embed="rId2"/>
          <a:stretch>
            <a:fillRect/>
          </a:stretch>
        </p:blipFill>
        <p:spPr>
          <a:xfrm>
            <a:off x="2090022" y="0"/>
            <a:ext cx="8011955" cy="6858000"/>
          </a:xfrm>
          <a:prstGeom prst="rect">
            <a:avLst/>
          </a:prstGeom>
        </p:spPr>
      </p:pic>
      <p:sp>
        <p:nvSpPr>
          <p:cNvPr id="9" name="TextBox 8">
            <a:extLst>
              <a:ext uri="{FF2B5EF4-FFF2-40B4-BE49-F238E27FC236}">
                <a16:creationId xmlns:a16="http://schemas.microsoft.com/office/drawing/2014/main" id="{A2458CFD-09C4-5A94-96C3-C2E58ADAD9AF}"/>
              </a:ext>
            </a:extLst>
          </p:cNvPr>
          <p:cNvSpPr txBox="1"/>
          <p:nvPr/>
        </p:nvSpPr>
        <p:spPr>
          <a:xfrm>
            <a:off x="145608" y="2025008"/>
            <a:ext cx="1944414" cy="2585323"/>
          </a:xfrm>
          <a:prstGeom prst="rect">
            <a:avLst/>
          </a:prstGeom>
          <a:noFill/>
        </p:spPr>
        <p:txBody>
          <a:bodyPr wrap="square" rtlCol="0">
            <a:spAutoFit/>
          </a:bodyPr>
          <a:lstStyle/>
          <a:p>
            <a:r>
              <a:rPr lang="en-US" dirty="0">
                <a:solidFill>
                  <a:srgbClr val="FF0000"/>
                </a:solidFill>
              </a:rPr>
              <a:t>Great! The new consultation will now appear on the patient record. You can see that the notes and measurements have saved. </a:t>
            </a:r>
            <a:endParaRPr lang="en-ZA" dirty="0">
              <a:solidFill>
                <a:srgbClr val="FF0000"/>
              </a:solidFill>
            </a:endParaRPr>
          </a:p>
        </p:txBody>
      </p:sp>
      <p:sp>
        <p:nvSpPr>
          <p:cNvPr id="4" name="TextBox 3">
            <a:extLst>
              <a:ext uri="{FF2B5EF4-FFF2-40B4-BE49-F238E27FC236}">
                <a16:creationId xmlns:a16="http://schemas.microsoft.com/office/drawing/2014/main" id="{557ED9DF-8A13-65BC-1647-F34CB313F547}"/>
              </a:ext>
            </a:extLst>
          </p:cNvPr>
          <p:cNvSpPr txBox="1"/>
          <p:nvPr/>
        </p:nvSpPr>
        <p:spPr>
          <a:xfrm>
            <a:off x="5839551" y="4923547"/>
            <a:ext cx="329324" cy="200055"/>
          </a:xfrm>
          <a:prstGeom prst="rect">
            <a:avLst/>
          </a:prstGeom>
          <a:noFill/>
        </p:spPr>
        <p:txBody>
          <a:bodyPr wrap="square" rtlCol="0">
            <a:spAutoFit/>
          </a:bodyPr>
          <a:lstStyle/>
          <a:p>
            <a:r>
              <a:rPr lang="en-US" sz="700" dirty="0"/>
              <a:t>120</a:t>
            </a:r>
            <a:endParaRPr lang="en-ZA" sz="700" dirty="0"/>
          </a:p>
        </p:txBody>
      </p:sp>
      <p:sp>
        <p:nvSpPr>
          <p:cNvPr id="5" name="TextBox 4">
            <a:extLst>
              <a:ext uri="{FF2B5EF4-FFF2-40B4-BE49-F238E27FC236}">
                <a16:creationId xmlns:a16="http://schemas.microsoft.com/office/drawing/2014/main" id="{F8C9D896-4CF6-A177-441B-B846B00DB5B6}"/>
              </a:ext>
            </a:extLst>
          </p:cNvPr>
          <p:cNvSpPr txBox="1"/>
          <p:nvPr/>
        </p:nvSpPr>
        <p:spPr>
          <a:xfrm>
            <a:off x="6168875" y="4923547"/>
            <a:ext cx="329324" cy="200055"/>
          </a:xfrm>
          <a:prstGeom prst="rect">
            <a:avLst/>
          </a:prstGeom>
          <a:noFill/>
        </p:spPr>
        <p:txBody>
          <a:bodyPr wrap="square" rtlCol="0">
            <a:spAutoFit/>
          </a:bodyPr>
          <a:lstStyle/>
          <a:p>
            <a:r>
              <a:rPr lang="en-US" sz="700" dirty="0"/>
              <a:t>80</a:t>
            </a:r>
            <a:endParaRPr lang="en-ZA" sz="700" dirty="0"/>
          </a:p>
        </p:txBody>
      </p:sp>
      <p:sp>
        <p:nvSpPr>
          <p:cNvPr id="6" name="TextBox 5">
            <a:extLst>
              <a:ext uri="{FF2B5EF4-FFF2-40B4-BE49-F238E27FC236}">
                <a16:creationId xmlns:a16="http://schemas.microsoft.com/office/drawing/2014/main" id="{4FC95973-9FD2-CC7F-239C-46D1357FA124}"/>
              </a:ext>
            </a:extLst>
          </p:cNvPr>
          <p:cNvSpPr txBox="1"/>
          <p:nvPr/>
        </p:nvSpPr>
        <p:spPr>
          <a:xfrm>
            <a:off x="7150465" y="4517998"/>
            <a:ext cx="329324" cy="184666"/>
          </a:xfrm>
          <a:prstGeom prst="rect">
            <a:avLst/>
          </a:prstGeom>
          <a:noFill/>
        </p:spPr>
        <p:txBody>
          <a:bodyPr wrap="square" rtlCol="0">
            <a:spAutoFit/>
          </a:bodyPr>
          <a:lstStyle/>
          <a:p>
            <a:r>
              <a:rPr lang="en-US" sz="600" dirty="0"/>
              <a:t>99</a:t>
            </a:r>
            <a:endParaRPr lang="en-ZA" sz="600" dirty="0"/>
          </a:p>
        </p:txBody>
      </p:sp>
      <p:sp>
        <p:nvSpPr>
          <p:cNvPr id="7" name="TextBox 6">
            <a:extLst>
              <a:ext uri="{FF2B5EF4-FFF2-40B4-BE49-F238E27FC236}">
                <a16:creationId xmlns:a16="http://schemas.microsoft.com/office/drawing/2014/main" id="{8AF6A7A2-B950-C331-C59D-E8450AEE4015}"/>
              </a:ext>
            </a:extLst>
          </p:cNvPr>
          <p:cNvSpPr txBox="1"/>
          <p:nvPr/>
        </p:nvSpPr>
        <p:spPr>
          <a:xfrm>
            <a:off x="6629814" y="4517998"/>
            <a:ext cx="329324" cy="184666"/>
          </a:xfrm>
          <a:prstGeom prst="rect">
            <a:avLst/>
          </a:prstGeom>
          <a:noFill/>
        </p:spPr>
        <p:txBody>
          <a:bodyPr wrap="square" rtlCol="0">
            <a:spAutoFit/>
          </a:bodyPr>
          <a:lstStyle/>
          <a:p>
            <a:r>
              <a:rPr lang="en-US" sz="600" dirty="0"/>
              <a:t>37</a:t>
            </a:r>
            <a:endParaRPr lang="en-ZA" sz="600" dirty="0"/>
          </a:p>
        </p:txBody>
      </p:sp>
      <p:sp>
        <p:nvSpPr>
          <p:cNvPr id="8" name="TextBox 7">
            <a:extLst>
              <a:ext uri="{FF2B5EF4-FFF2-40B4-BE49-F238E27FC236}">
                <a16:creationId xmlns:a16="http://schemas.microsoft.com/office/drawing/2014/main" id="{0BC90490-61BD-A4B9-A399-27FC480A30E7}"/>
              </a:ext>
            </a:extLst>
          </p:cNvPr>
          <p:cNvSpPr txBox="1"/>
          <p:nvPr/>
        </p:nvSpPr>
        <p:spPr>
          <a:xfrm>
            <a:off x="5436720" y="5365671"/>
            <a:ext cx="2198520" cy="523220"/>
          </a:xfrm>
          <a:prstGeom prst="rect">
            <a:avLst/>
          </a:prstGeom>
          <a:noFill/>
        </p:spPr>
        <p:txBody>
          <a:bodyPr wrap="square" rtlCol="0">
            <a:spAutoFit/>
          </a:bodyPr>
          <a:lstStyle/>
          <a:p>
            <a:r>
              <a:rPr lang="en-US" sz="700" dirty="0"/>
              <a:t>The patient has a suspected migraine. The patient is prescribed to take ibuprofen , 200mg 3x within the next 24 hours.  If they are still experiencing issues , they should return to the clinic tomorrow. </a:t>
            </a:r>
            <a:endParaRPr lang="en-ZA" sz="700" dirty="0"/>
          </a:p>
        </p:txBody>
      </p:sp>
      <p:sp>
        <p:nvSpPr>
          <p:cNvPr id="11" name="Rectangle 10">
            <a:hlinkClick r:id="rId3" action="ppaction://hlinksldjump"/>
            <a:extLst>
              <a:ext uri="{FF2B5EF4-FFF2-40B4-BE49-F238E27FC236}">
                <a16:creationId xmlns:a16="http://schemas.microsoft.com/office/drawing/2014/main" id="{79427E1A-4A91-F3BF-0530-40EBE9600E0A}"/>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hlinkClick r:id="rId4" action="ppaction://hlinksldjump"/>
            <a:extLst>
              <a:ext uri="{FF2B5EF4-FFF2-40B4-BE49-F238E27FC236}">
                <a16:creationId xmlns:a16="http://schemas.microsoft.com/office/drawing/2014/main" id="{1D8DBAEF-C3D1-A7B1-B2D3-86B5713D7FFC}"/>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157645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7D53C5-17FE-0669-D3A5-A74C527DAAEE}"/>
              </a:ext>
            </a:extLst>
          </p:cNvPr>
          <p:cNvSpPr txBox="1"/>
          <p:nvPr/>
        </p:nvSpPr>
        <p:spPr>
          <a:xfrm>
            <a:off x="3430524" y="457200"/>
            <a:ext cx="5330952" cy="6124754"/>
          </a:xfrm>
          <a:prstGeom prst="rect">
            <a:avLst/>
          </a:prstGeom>
          <a:noFill/>
        </p:spPr>
        <p:txBody>
          <a:bodyPr wrap="square" rtlCol="0">
            <a:spAutoFit/>
          </a:bodyPr>
          <a:lstStyle/>
          <a:p>
            <a:pPr algn="ctr"/>
            <a:r>
              <a:rPr lang="en-US" sz="2800" dirty="0"/>
              <a:t>Congrats! You have finished your Tutorial 1. </a:t>
            </a:r>
          </a:p>
          <a:p>
            <a:pPr algn="ctr"/>
            <a:endParaRPr lang="en-US" sz="2800" dirty="0"/>
          </a:p>
          <a:p>
            <a:pPr algn="ctr"/>
            <a:endParaRPr lang="en-US" sz="2800" dirty="0"/>
          </a:p>
          <a:p>
            <a:pPr algn="ctr"/>
            <a:r>
              <a:rPr lang="en-US" sz="2800" dirty="0"/>
              <a:t>You now know how to:</a:t>
            </a:r>
          </a:p>
          <a:p>
            <a:pPr algn="ctr"/>
            <a:endParaRPr lang="en-US" sz="2800" dirty="0"/>
          </a:p>
          <a:p>
            <a:pPr marL="457200" indent="-457200">
              <a:buFont typeface="Arial" panose="020B0604020202020204" pitchFamily="34" charset="0"/>
              <a:buChar char="•"/>
            </a:pPr>
            <a:r>
              <a:rPr lang="en-US" sz="2800" dirty="0"/>
              <a:t>Get to a patient’s record</a:t>
            </a:r>
          </a:p>
          <a:p>
            <a:pPr marL="457200" indent="-457200">
              <a:buFont typeface="Arial" panose="020B0604020202020204" pitchFamily="34" charset="0"/>
              <a:buChar char="•"/>
            </a:pPr>
            <a:r>
              <a:rPr lang="en-US" sz="2800" dirty="0"/>
              <a:t>Start a consult</a:t>
            </a:r>
          </a:p>
          <a:p>
            <a:pPr marL="457200" indent="-457200">
              <a:buFont typeface="Arial" panose="020B0604020202020204" pitchFamily="34" charset="0"/>
              <a:buChar char="•"/>
            </a:pPr>
            <a:r>
              <a:rPr lang="en-US" sz="2800" dirty="0"/>
              <a:t>Record a consult</a:t>
            </a:r>
          </a:p>
          <a:p>
            <a:pPr marL="457200" indent="-457200">
              <a:buFont typeface="Arial" panose="020B0604020202020204" pitchFamily="34" charset="0"/>
              <a:buChar char="•"/>
            </a:pPr>
            <a:r>
              <a:rPr lang="en-US" sz="2800" dirty="0"/>
              <a:t>Take vital signs</a:t>
            </a:r>
          </a:p>
          <a:p>
            <a:pPr marL="457200" indent="-457200">
              <a:buFont typeface="Arial" panose="020B0604020202020204" pitchFamily="34" charset="0"/>
              <a:buChar char="•"/>
            </a:pPr>
            <a:r>
              <a:rPr lang="en-US" sz="2800" dirty="0"/>
              <a:t>Enter notes</a:t>
            </a:r>
          </a:p>
          <a:p>
            <a:pPr marL="457200" indent="-457200">
              <a:buFont typeface="Arial" panose="020B0604020202020204" pitchFamily="34" charset="0"/>
              <a:buChar char="•"/>
            </a:pPr>
            <a:r>
              <a:rPr lang="en-US" sz="2800" dirty="0"/>
              <a:t>End a consult</a:t>
            </a:r>
          </a:p>
          <a:p>
            <a:pPr marL="457200" indent="-457200">
              <a:buFont typeface="Arial" panose="020B0604020202020204" pitchFamily="34" charset="0"/>
              <a:buChar char="•"/>
            </a:pPr>
            <a:endParaRPr lang="en-US" sz="2800" dirty="0"/>
          </a:p>
          <a:p>
            <a:pPr algn="ctr"/>
            <a:r>
              <a:rPr lang="en-US" sz="2800" dirty="0"/>
              <a:t>You are ready to try Tutorial 2. </a:t>
            </a:r>
            <a:endParaRPr lang="en-ZA" sz="2800" dirty="0"/>
          </a:p>
        </p:txBody>
      </p:sp>
    </p:spTree>
    <p:extLst>
      <p:ext uri="{BB962C8B-B14F-4D97-AF65-F5344CB8AC3E}">
        <p14:creationId xmlns:p14="http://schemas.microsoft.com/office/powerpoint/2010/main" val="3979648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EECC0-CE9A-6C13-9B6E-1C0A9141C2A3}"/>
              </a:ext>
            </a:extLst>
          </p:cNvPr>
          <p:cNvPicPr>
            <a:picLocks noChangeAspect="1"/>
          </p:cNvPicPr>
          <p:nvPr/>
        </p:nvPicPr>
        <p:blipFill>
          <a:blip r:embed="rId2"/>
          <a:srcRect l="511" r="-1"/>
          <a:stretch/>
        </p:blipFill>
        <p:spPr>
          <a:xfrm>
            <a:off x="924910" y="0"/>
            <a:ext cx="10395552" cy="6858000"/>
          </a:xfrm>
          <a:prstGeom prst="rect">
            <a:avLst/>
          </a:prstGeom>
        </p:spPr>
      </p:pic>
      <p:pic>
        <p:nvPicPr>
          <p:cNvPr id="6" name="Picture 5">
            <a:hlinkClick r:id="rId3" action="ppaction://hlinksldjump"/>
            <a:extLst>
              <a:ext uri="{FF2B5EF4-FFF2-40B4-BE49-F238E27FC236}">
                <a16:creationId xmlns:a16="http://schemas.microsoft.com/office/drawing/2014/main" id="{D53838BF-46AC-4F68-07E8-2C5C6BC672DC}"/>
              </a:ext>
            </a:extLst>
          </p:cNvPr>
          <p:cNvPicPr>
            <a:picLocks noChangeAspect="1"/>
          </p:cNvPicPr>
          <p:nvPr/>
        </p:nvPicPr>
        <p:blipFill>
          <a:blip r:embed="rId2"/>
          <a:srcRect l="69716" t="49682" r="20930" b="44981"/>
          <a:stretch/>
        </p:blipFill>
        <p:spPr>
          <a:xfrm>
            <a:off x="8154220" y="3043769"/>
            <a:ext cx="977462" cy="366036"/>
          </a:xfrm>
          <a:prstGeom prst="rect">
            <a:avLst/>
          </a:prstGeom>
        </p:spPr>
      </p:pic>
      <p:pic>
        <p:nvPicPr>
          <p:cNvPr id="11" name="Picture 10">
            <a:extLst>
              <a:ext uri="{FF2B5EF4-FFF2-40B4-BE49-F238E27FC236}">
                <a16:creationId xmlns:a16="http://schemas.microsoft.com/office/drawing/2014/main" id="{5884CE98-E260-3937-D4E8-21550992E3C8}"/>
              </a:ext>
            </a:extLst>
          </p:cNvPr>
          <p:cNvPicPr>
            <a:picLocks noChangeAspect="1"/>
          </p:cNvPicPr>
          <p:nvPr/>
        </p:nvPicPr>
        <p:blipFill>
          <a:blip r:embed="rId4"/>
          <a:srcRect b="17253"/>
          <a:stretch/>
        </p:blipFill>
        <p:spPr>
          <a:xfrm>
            <a:off x="3402116" y="5271959"/>
            <a:ext cx="1667108" cy="1489843"/>
          </a:xfrm>
          <a:prstGeom prst="rect">
            <a:avLst/>
          </a:prstGeom>
        </p:spPr>
      </p:pic>
      <p:pic>
        <p:nvPicPr>
          <p:cNvPr id="12" name="Picture 11">
            <a:extLst>
              <a:ext uri="{FF2B5EF4-FFF2-40B4-BE49-F238E27FC236}">
                <a16:creationId xmlns:a16="http://schemas.microsoft.com/office/drawing/2014/main" id="{C2C8829C-F26E-44CE-F200-2F99EBF8A790}"/>
              </a:ext>
            </a:extLst>
          </p:cNvPr>
          <p:cNvPicPr>
            <a:picLocks noChangeAspect="1"/>
          </p:cNvPicPr>
          <p:nvPr/>
        </p:nvPicPr>
        <p:blipFill>
          <a:blip r:embed="rId4"/>
          <a:srcRect t="82690"/>
          <a:stretch/>
        </p:blipFill>
        <p:spPr>
          <a:xfrm>
            <a:off x="3402116" y="3041141"/>
            <a:ext cx="1667108" cy="311659"/>
          </a:xfrm>
          <a:prstGeom prst="rect">
            <a:avLst/>
          </a:prstGeom>
        </p:spPr>
      </p:pic>
      <p:sp>
        <p:nvSpPr>
          <p:cNvPr id="13" name="TextBox 12">
            <a:extLst>
              <a:ext uri="{FF2B5EF4-FFF2-40B4-BE49-F238E27FC236}">
                <a16:creationId xmlns:a16="http://schemas.microsoft.com/office/drawing/2014/main" id="{105A496E-EE1F-9E53-6124-40895832EEA5}"/>
              </a:ext>
            </a:extLst>
          </p:cNvPr>
          <p:cNvSpPr txBox="1"/>
          <p:nvPr/>
        </p:nvSpPr>
        <p:spPr>
          <a:xfrm>
            <a:off x="490538" y="2503438"/>
            <a:ext cx="1944414" cy="2308324"/>
          </a:xfrm>
          <a:prstGeom prst="rect">
            <a:avLst/>
          </a:prstGeom>
          <a:noFill/>
        </p:spPr>
        <p:txBody>
          <a:bodyPr wrap="square" rtlCol="0">
            <a:spAutoFit/>
          </a:bodyPr>
          <a:lstStyle/>
          <a:p>
            <a:r>
              <a:rPr lang="en-US" dirty="0">
                <a:solidFill>
                  <a:srgbClr val="FF0000"/>
                </a:solidFill>
              </a:rPr>
              <a:t>Great. Now, let’s view the patient’s record before we start the consultation. Click the patient record icon for James Jones.  </a:t>
            </a:r>
            <a:endParaRPr lang="en-ZA" dirty="0">
              <a:solidFill>
                <a:srgbClr val="FF0000"/>
              </a:solidFill>
            </a:endParaRPr>
          </a:p>
        </p:txBody>
      </p:sp>
      <p:cxnSp>
        <p:nvCxnSpPr>
          <p:cNvPr id="14" name="Straight Arrow Connector 13">
            <a:extLst>
              <a:ext uri="{FF2B5EF4-FFF2-40B4-BE49-F238E27FC236}">
                <a16:creationId xmlns:a16="http://schemas.microsoft.com/office/drawing/2014/main" id="{2D118663-150F-6274-5A13-22B054182C81}"/>
              </a:ext>
            </a:extLst>
          </p:cNvPr>
          <p:cNvCxnSpPr>
            <a:cxnSpLocks/>
            <a:endCxn id="9" idx="1"/>
          </p:cNvCxnSpPr>
          <p:nvPr/>
        </p:nvCxnSpPr>
        <p:spPr>
          <a:xfrm flipV="1">
            <a:off x="2196662" y="3224159"/>
            <a:ext cx="5223641" cy="43344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a:hlinkClick r:id="rId5" action="ppaction://hlinksldjump"/>
            <a:extLst>
              <a:ext uri="{FF2B5EF4-FFF2-40B4-BE49-F238E27FC236}">
                <a16:creationId xmlns:a16="http://schemas.microsoft.com/office/drawing/2014/main" id="{B4C3AA6E-831D-88E0-5AF8-8CABFECAA0A8}"/>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9" name="Picture 8">
            <a:hlinkClick r:id="rId6" action="ppaction://hlinksldjump"/>
            <a:extLst>
              <a:ext uri="{FF2B5EF4-FFF2-40B4-BE49-F238E27FC236}">
                <a16:creationId xmlns:a16="http://schemas.microsoft.com/office/drawing/2014/main" id="{C87C3B2F-05FF-BFEE-77C1-813D99F1FF26}"/>
              </a:ext>
            </a:extLst>
          </p:cNvPr>
          <p:cNvPicPr>
            <a:picLocks noChangeAspect="1"/>
          </p:cNvPicPr>
          <p:nvPr/>
        </p:nvPicPr>
        <p:blipFill>
          <a:blip r:embed="rId2"/>
          <a:srcRect l="62769" t="49682" r="33250" b="44981"/>
          <a:stretch/>
        </p:blipFill>
        <p:spPr>
          <a:xfrm>
            <a:off x="7420303" y="3041141"/>
            <a:ext cx="415982" cy="366036"/>
          </a:xfrm>
          <a:prstGeom prst="rect">
            <a:avLst/>
          </a:prstGeom>
        </p:spPr>
      </p:pic>
    </p:spTree>
    <p:extLst>
      <p:ext uri="{BB962C8B-B14F-4D97-AF65-F5344CB8AC3E}">
        <p14:creationId xmlns:p14="http://schemas.microsoft.com/office/powerpoint/2010/main" val="263988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BF141-2787-AE5D-F656-0F50AA5C3B5F}"/>
              </a:ext>
            </a:extLst>
          </p:cNvPr>
          <p:cNvPicPr>
            <a:picLocks noChangeAspect="1"/>
          </p:cNvPicPr>
          <p:nvPr/>
        </p:nvPicPr>
        <p:blipFill>
          <a:blip r:embed="rId2"/>
          <a:stretch>
            <a:fillRect/>
          </a:stretch>
        </p:blipFill>
        <p:spPr>
          <a:xfrm>
            <a:off x="2090022" y="0"/>
            <a:ext cx="8011955" cy="6858000"/>
          </a:xfrm>
          <a:prstGeom prst="rect">
            <a:avLst/>
          </a:prstGeom>
        </p:spPr>
      </p:pic>
      <p:sp>
        <p:nvSpPr>
          <p:cNvPr id="9" name="TextBox 8">
            <a:extLst>
              <a:ext uri="{FF2B5EF4-FFF2-40B4-BE49-F238E27FC236}">
                <a16:creationId xmlns:a16="http://schemas.microsoft.com/office/drawing/2014/main" id="{C6F352ED-20AD-4C51-453F-436FB3A7F7C4}"/>
              </a:ext>
            </a:extLst>
          </p:cNvPr>
          <p:cNvSpPr txBox="1"/>
          <p:nvPr/>
        </p:nvSpPr>
        <p:spPr>
          <a:xfrm>
            <a:off x="145608" y="1074032"/>
            <a:ext cx="1944414" cy="5078313"/>
          </a:xfrm>
          <a:prstGeom prst="rect">
            <a:avLst/>
          </a:prstGeom>
          <a:noFill/>
        </p:spPr>
        <p:txBody>
          <a:bodyPr wrap="square" rtlCol="0">
            <a:spAutoFit/>
          </a:bodyPr>
          <a:lstStyle/>
          <a:p>
            <a:r>
              <a:rPr lang="en-US" dirty="0">
                <a:solidFill>
                  <a:srgbClr val="FF0000"/>
                </a:solidFill>
              </a:rPr>
              <a:t>Now we can see the patient’s information. Looks like they’ve been coming to this clinic for a while! But they must not have had any measurements taken at their previous few appointments. That’s okay, because we’ll take some measurements today. </a:t>
            </a:r>
            <a:endParaRPr lang="en-ZA" dirty="0">
              <a:solidFill>
                <a:srgbClr val="FF0000"/>
              </a:solidFill>
            </a:endParaRPr>
          </a:p>
        </p:txBody>
      </p:sp>
      <p:sp>
        <p:nvSpPr>
          <p:cNvPr id="2" name="Rectangle 1">
            <a:hlinkClick r:id="rId3" action="ppaction://hlinksldjump"/>
            <a:extLst>
              <a:ext uri="{FF2B5EF4-FFF2-40B4-BE49-F238E27FC236}">
                <a16:creationId xmlns:a16="http://schemas.microsoft.com/office/drawing/2014/main" id="{C080DF50-FFC1-4356-B858-21AE06369603}"/>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TextBox 9">
            <a:hlinkClick r:id="rId4" action="ppaction://hlinksldjump"/>
            <a:extLst>
              <a:ext uri="{FF2B5EF4-FFF2-40B4-BE49-F238E27FC236}">
                <a16:creationId xmlns:a16="http://schemas.microsoft.com/office/drawing/2014/main" id="{F61F592E-6452-8801-1D22-DDB67F9E0B24}"/>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23656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31829-C429-B804-9991-7E55658E477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D12B7B-7133-81F6-5CCC-AF9284DA9CAE}"/>
              </a:ext>
            </a:extLst>
          </p:cNvPr>
          <p:cNvPicPr>
            <a:picLocks noChangeAspect="1"/>
          </p:cNvPicPr>
          <p:nvPr/>
        </p:nvPicPr>
        <p:blipFill>
          <a:blip r:embed="rId2"/>
          <a:stretch>
            <a:fillRect/>
          </a:stretch>
        </p:blipFill>
        <p:spPr>
          <a:xfrm>
            <a:off x="2090022" y="0"/>
            <a:ext cx="8011955" cy="6858000"/>
          </a:xfrm>
          <a:prstGeom prst="rect">
            <a:avLst/>
          </a:prstGeom>
        </p:spPr>
      </p:pic>
      <p:sp>
        <p:nvSpPr>
          <p:cNvPr id="9" name="TextBox 8">
            <a:extLst>
              <a:ext uri="{FF2B5EF4-FFF2-40B4-BE49-F238E27FC236}">
                <a16:creationId xmlns:a16="http://schemas.microsoft.com/office/drawing/2014/main" id="{6DA2A79B-EDDD-27EC-135A-E29BAEFF9DEF}"/>
              </a:ext>
            </a:extLst>
          </p:cNvPr>
          <p:cNvSpPr txBox="1"/>
          <p:nvPr/>
        </p:nvSpPr>
        <p:spPr>
          <a:xfrm>
            <a:off x="145608" y="1860331"/>
            <a:ext cx="1944414" cy="1754326"/>
          </a:xfrm>
          <a:prstGeom prst="rect">
            <a:avLst/>
          </a:prstGeom>
          <a:noFill/>
        </p:spPr>
        <p:txBody>
          <a:bodyPr wrap="square" rtlCol="0">
            <a:spAutoFit/>
          </a:bodyPr>
          <a:lstStyle/>
          <a:p>
            <a:r>
              <a:rPr lang="en-US" dirty="0">
                <a:solidFill>
                  <a:srgbClr val="FF0000"/>
                </a:solidFill>
              </a:rPr>
              <a:t>Now, let’s start the consultation. Click the ‘start consult’ button at the top to begin the consultation. </a:t>
            </a:r>
            <a:endParaRPr lang="en-ZA" dirty="0">
              <a:solidFill>
                <a:srgbClr val="FF0000"/>
              </a:solidFill>
            </a:endParaRPr>
          </a:p>
        </p:txBody>
      </p:sp>
      <p:cxnSp>
        <p:nvCxnSpPr>
          <p:cNvPr id="2" name="Straight Arrow Connector 1">
            <a:extLst>
              <a:ext uri="{FF2B5EF4-FFF2-40B4-BE49-F238E27FC236}">
                <a16:creationId xmlns:a16="http://schemas.microsoft.com/office/drawing/2014/main" id="{F5D95F98-CAAE-D197-D7F3-8FA752842F90}"/>
              </a:ext>
            </a:extLst>
          </p:cNvPr>
          <p:cNvCxnSpPr>
            <a:cxnSpLocks/>
          </p:cNvCxnSpPr>
          <p:nvPr/>
        </p:nvCxnSpPr>
        <p:spPr>
          <a:xfrm flipV="1">
            <a:off x="2090022" y="1734207"/>
            <a:ext cx="6044985" cy="12192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Rectangle 3">
            <a:hlinkClick r:id="rId3" action="ppaction://hlinksldjump"/>
            <a:extLst>
              <a:ext uri="{FF2B5EF4-FFF2-40B4-BE49-F238E27FC236}">
                <a16:creationId xmlns:a16="http://schemas.microsoft.com/office/drawing/2014/main" id="{B067C0B9-2664-1B03-B6A2-18F50E8CEF1D}"/>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a:hlinkClick r:id="rId4" action="ppaction://hlinksldjump"/>
            <a:extLst>
              <a:ext uri="{FF2B5EF4-FFF2-40B4-BE49-F238E27FC236}">
                <a16:creationId xmlns:a16="http://schemas.microsoft.com/office/drawing/2014/main" id="{84001BD3-3E1E-77E7-8B4A-051CCDDC2041}"/>
              </a:ext>
            </a:extLst>
          </p:cNvPr>
          <p:cNvPicPr>
            <a:picLocks noChangeAspect="1"/>
          </p:cNvPicPr>
          <p:nvPr/>
        </p:nvPicPr>
        <p:blipFill>
          <a:blip r:embed="rId2"/>
          <a:srcRect l="75449" t="22375" r="14974" b="72874"/>
          <a:stretch/>
        </p:blipFill>
        <p:spPr>
          <a:xfrm>
            <a:off x="8135007" y="1534510"/>
            <a:ext cx="767255" cy="325821"/>
          </a:xfrm>
          <a:prstGeom prst="rect">
            <a:avLst/>
          </a:prstGeom>
        </p:spPr>
      </p:pic>
    </p:spTree>
    <p:extLst>
      <p:ext uri="{BB962C8B-B14F-4D97-AF65-F5344CB8AC3E}">
        <p14:creationId xmlns:p14="http://schemas.microsoft.com/office/powerpoint/2010/main" val="37939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E19F4F-8103-D4BD-07E3-C6220E9E51DD}"/>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CA3C094C-C064-58D2-0119-398FC2883D1A}"/>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A4888726-58A1-A8AE-5675-7D8CFDB0E2CC}"/>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F180C9D0-21D6-F948-EF80-0935F9E8250D}"/>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408229B0-E7E7-6E8F-087C-C45D5B0C84E1}"/>
              </a:ext>
            </a:extLst>
          </p:cNvPr>
          <p:cNvSpPr txBox="1"/>
          <p:nvPr/>
        </p:nvSpPr>
        <p:spPr>
          <a:xfrm>
            <a:off x="277524" y="1908788"/>
            <a:ext cx="2081048" cy="2585323"/>
          </a:xfrm>
          <a:prstGeom prst="rect">
            <a:avLst/>
          </a:prstGeom>
          <a:noFill/>
        </p:spPr>
        <p:txBody>
          <a:bodyPr wrap="square" rtlCol="0">
            <a:spAutoFit/>
          </a:bodyPr>
          <a:lstStyle/>
          <a:p>
            <a:r>
              <a:rPr lang="en-US" dirty="0">
                <a:solidFill>
                  <a:srgbClr val="FF0000"/>
                </a:solidFill>
              </a:rPr>
              <a:t>You’ve made it into the consultation now. ‘You’ and your patient are shown on the left. Looks like the doctor has arrived as well! He is shown on the right. </a:t>
            </a:r>
            <a:endParaRPr lang="en-ZA" dirty="0">
              <a:solidFill>
                <a:srgbClr val="FF0000"/>
              </a:solidFill>
            </a:endParaRPr>
          </a:p>
        </p:txBody>
      </p:sp>
      <p:sp>
        <p:nvSpPr>
          <p:cNvPr id="10" name="Rectangle 9">
            <a:hlinkClick r:id="rId6" action="ppaction://hlinksldjump"/>
            <a:extLst>
              <a:ext uri="{FF2B5EF4-FFF2-40B4-BE49-F238E27FC236}">
                <a16:creationId xmlns:a16="http://schemas.microsoft.com/office/drawing/2014/main" id="{0E0475DA-3C78-2B29-4ABE-95E3290FC26E}"/>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Box 8">
            <a:hlinkClick r:id="rId7" action="ppaction://hlinksldjump"/>
            <a:extLst>
              <a:ext uri="{FF2B5EF4-FFF2-40B4-BE49-F238E27FC236}">
                <a16:creationId xmlns:a16="http://schemas.microsoft.com/office/drawing/2014/main" id="{2E755FDA-3D81-318D-8232-A3C8A3473666}"/>
              </a:ext>
            </a:extLst>
          </p:cNvPr>
          <p:cNvSpPr txBox="1"/>
          <p:nvPr/>
        </p:nvSpPr>
        <p:spPr>
          <a:xfrm>
            <a:off x="9460846" y="6327227"/>
            <a:ext cx="2585545" cy="408623"/>
          </a:xfrm>
          <a:prstGeom prst="roundRect">
            <a:avLst/>
          </a:prstGeom>
          <a:solidFill>
            <a:schemeClr val="accent6"/>
          </a:solidFill>
          <a:ln w="28575">
            <a:solidFill>
              <a:schemeClr val="accent3"/>
            </a:solidFill>
          </a:ln>
        </p:spPr>
        <p:txBody>
          <a:bodyPr wrap="square" rtlCol="0">
            <a:spAutoFit/>
          </a:bodyPr>
          <a:lstStyle/>
          <a:p>
            <a:pPr algn="ctr"/>
            <a:r>
              <a:rPr lang="en-US" b="1" dirty="0">
                <a:solidFill>
                  <a:schemeClr val="bg1"/>
                </a:solidFill>
              </a:rPr>
              <a:t>Click to continue →</a:t>
            </a:r>
            <a:endParaRPr lang="en-ZA" b="1" dirty="0">
              <a:solidFill>
                <a:schemeClr val="bg1"/>
              </a:solidFill>
            </a:endParaRPr>
          </a:p>
        </p:txBody>
      </p:sp>
    </p:spTree>
    <p:extLst>
      <p:ext uri="{BB962C8B-B14F-4D97-AF65-F5344CB8AC3E}">
        <p14:creationId xmlns:p14="http://schemas.microsoft.com/office/powerpoint/2010/main" val="322455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4F501-EA28-7426-9B04-4B3C01BFD6A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C5359B-2017-BF47-B34B-2839A4292829}"/>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D48CCFEF-3FC3-FCD8-22F7-C2B0ABCAB0C0}"/>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964D699D-D59A-CAB9-0E3B-5EBA0600F1B7}"/>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AEE90ABA-5738-5518-7803-D48E417F5895}"/>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8EAE568E-702A-D663-FDF2-9C27AF76ACCC}"/>
              </a:ext>
            </a:extLst>
          </p:cNvPr>
          <p:cNvSpPr txBox="1"/>
          <p:nvPr/>
        </p:nvSpPr>
        <p:spPr>
          <a:xfrm>
            <a:off x="277524" y="1908788"/>
            <a:ext cx="2081048" cy="3693319"/>
          </a:xfrm>
          <a:prstGeom prst="rect">
            <a:avLst/>
          </a:prstGeom>
          <a:noFill/>
        </p:spPr>
        <p:txBody>
          <a:bodyPr wrap="square" rtlCol="0">
            <a:spAutoFit/>
          </a:bodyPr>
          <a:lstStyle/>
          <a:p>
            <a:r>
              <a:rPr lang="en-US" dirty="0">
                <a:solidFill>
                  <a:srgbClr val="FF0000"/>
                </a:solidFill>
              </a:rPr>
              <a:t>It’s important to record each consultation, so that if necessary, it can be referred to later.</a:t>
            </a:r>
          </a:p>
          <a:p>
            <a:endParaRPr lang="en-US" dirty="0">
              <a:solidFill>
                <a:srgbClr val="FF0000"/>
              </a:solidFill>
            </a:endParaRPr>
          </a:p>
          <a:p>
            <a:r>
              <a:rPr lang="en-ZA" dirty="0">
                <a:solidFill>
                  <a:srgbClr val="FF0000"/>
                </a:solidFill>
              </a:rPr>
              <a:t>Start the recording by pressing the record button on the top menu. (Hint: it looks like two circles)</a:t>
            </a:r>
          </a:p>
        </p:txBody>
      </p:sp>
      <p:sp>
        <p:nvSpPr>
          <p:cNvPr id="10" name="Rectangle 9">
            <a:hlinkClick r:id="rId6" action="ppaction://hlinksldjump"/>
            <a:extLst>
              <a:ext uri="{FF2B5EF4-FFF2-40B4-BE49-F238E27FC236}">
                <a16:creationId xmlns:a16="http://schemas.microsoft.com/office/drawing/2014/main" id="{86834514-2284-B696-E1B7-49D881078382}"/>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4" name="Straight Arrow Connector 3">
            <a:extLst>
              <a:ext uri="{FF2B5EF4-FFF2-40B4-BE49-F238E27FC236}">
                <a16:creationId xmlns:a16="http://schemas.microsoft.com/office/drawing/2014/main" id="{754DF2AB-CF8B-ABE9-AF1D-BE7776BA550E}"/>
              </a:ext>
            </a:extLst>
          </p:cNvPr>
          <p:cNvCxnSpPr/>
          <p:nvPr/>
        </p:nvCxnSpPr>
        <p:spPr>
          <a:xfrm flipV="1">
            <a:off x="1958109" y="1616364"/>
            <a:ext cx="4839855" cy="328814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hlinkClick r:id="rId7" action="ppaction://hlinksldjump"/>
            <a:extLst>
              <a:ext uri="{FF2B5EF4-FFF2-40B4-BE49-F238E27FC236}">
                <a16:creationId xmlns:a16="http://schemas.microsoft.com/office/drawing/2014/main" id="{267F217F-9C87-F44D-86D2-EA68520B570A}"/>
              </a:ext>
            </a:extLst>
          </p:cNvPr>
          <p:cNvPicPr>
            <a:picLocks noChangeAspect="1"/>
          </p:cNvPicPr>
          <p:nvPr/>
        </p:nvPicPr>
        <p:blipFill>
          <a:blip r:embed="rId8"/>
          <a:stretch>
            <a:fillRect/>
          </a:stretch>
        </p:blipFill>
        <p:spPr>
          <a:xfrm>
            <a:off x="6834908" y="1268006"/>
            <a:ext cx="247685" cy="314369"/>
          </a:xfrm>
          <a:prstGeom prst="rect">
            <a:avLst/>
          </a:prstGeom>
        </p:spPr>
      </p:pic>
    </p:spTree>
    <p:extLst>
      <p:ext uri="{BB962C8B-B14F-4D97-AF65-F5344CB8AC3E}">
        <p14:creationId xmlns:p14="http://schemas.microsoft.com/office/powerpoint/2010/main" val="11173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483A-E2DB-55AB-BB82-DA33E738503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B189795-BAFA-BD15-E50B-B9AD3ABA7CE2}"/>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EBF3AA07-14B8-140F-D369-69F3E80BACFB}"/>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F8ACCDB6-5173-2E04-E8FE-1453EFB71747}"/>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1461118C-2B50-43B6-356C-2322D8FB993A}"/>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6CB191BE-0D30-9CFB-C0B7-1D1D1C12D251}"/>
              </a:ext>
            </a:extLst>
          </p:cNvPr>
          <p:cNvSpPr txBox="1"/>
          <p:nvPr/>
        </p:nvSpPr>
        <p:spPr>
          <a:xfrm>
            <a:off x="277524" y="1908788"/>
            <a:ext cx="2081048" cy="1754326"/>
          </a:xfrm>
          <a:prstGeom prst="rect">
            <a:avLst/>
          </a:prstGeom>
          <a:noFill/>
        </p:spPr>
        <p:txBody>
          <a:bodyPr wrap="square" rtlCol="0">
            <a:spAutoFit/>
          </a:bodyPr>
          <a:lstStyle/>
          <a:p>
            <a:r>
              <a:rPr lang="en-US" dirty="0">
                <a:solidFill>
                  <a:srgbClr val="FF0000"/>
                </a:solidFill>
              </a:rPr>
              <a:t>You will see a popup window like this. </a:t>
            </a:r>
          </a:p>
          <a:p>
            <a:endParaRPr lang="en-US" dirty="0">
              <a:solidFill>
                <a:srgbClr val="FF0000"/>
              </a:solidFill>
            </a:endParaRPr>
          </a:p>
          <a:p>
            <a:r>
              <a:rPr lang="en-ZA" dirty="0">
                <a:solidFill>
                  <a:srgbClr val="FF0000"/>
                </a:solidFill>
              </a:rPr>
              <a:t>Go to the ‘Entire Screen’ Tab</a:t>
            </a:r>
          </a:p>
        </p:txBody>
      </p:sp>
      <p:pic>
        <p:nvPicPr>
          <p:cNvPr id="7" name="Picture 6">
            <a:hlinkClick r:id="rId6" action="ppaction://hlinksldjump"/>
            <a:extLst>
              <a:ext uri="{FF2B5EF4-FFF2-40B4-BE49-F238E27FC236}">
                <a16:creationId xmlns:a16="http://schemas.microsoft.com/office/drawing/2014/main" id="{A79AB0CD-A6D3-C256-A59D-90C206FAC6D7}"/>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4" name="Picture 3">
            <a:extLst>
              <a:ext uri="{FF2B5EF4-FFF2-40B4-BE49-F238E27FC236}">
                <a16:creationId xmlns:a16="http://schemas.microsoft.com/office/drawing/2014/main" id="{E0D28355-E5D4-6285-444A-5B19F1F6CD5D}"/>
              </a:ext>
            </a:extLst>
          </p:cNvPr>
          <p:cNvPicPr>
            <a:picLocks noChangeAspect="1"/>
          </p:cNvPicPr>
          <p:nvPr/>
        </p:nvPicPr>
        <p:blipFill>
          <a:blip r:embed="rId8"/>
          <a:stretch>
            <a:fillRect/>
          </a:stretch>
        </p:blipFill>
        <p:spPr>
          <a:xfrm>
            <a:off x="5444831" y="1669984"/>
            <a:ext cx="4165099" cy="4006231"/>
          </a:xfrm>
          <a:prstGeom prst="rect">
            <a:avLst/>
          </a:prstGeom>
        </p:spPr>
      </p:pic>
      <p:sp>
        <p:nvSpPr>
          <p:cNvPr id="17" name="Rectangle 16">
            <a:hlinkClick r:id="rId9" action="ppaction://hlinksldjump"/>
            <a:extLst>
              <a:ext uri="{FF2B5EF4-FFF2-40B4-BE49-F238E27FC236}">
                <a16:creationId xmlns:a16="http://schemas.microsoft.com/office/drawing/2014/main" id="{D748F7F7-4DAF-1504-4331-AC815EDCE059}"/>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hlinkClick r:id="rId10" action="ppaction://hlinksldjump"/>
            <a:extLst>
              <a:ext uri="{FF2B5EF4-FFF2-40B4-BE49-F238E27FC236}">
                <a16:creationId xmlns:a16="http://schemas.microsoft.com/office/drawing/2014/main" id="{8126D109-E87D-1A13-5CF5-F4CCF41F4C81}"/>
              </a:ext>
            </a:extLst>
          </p:cNvPr>
          <p:cNvPicPr>
            <a:picLocks noChangeAspect="1"/>
          </p:cNvPicPr>
          <p:nvPr/>
        </p:nvPicPr>
        <p:blipFill>
          <a:blip r:embed="rId8"/>
          <a:srcRect l="63639" t="12714" r="3659" b="79924"/>
          <a:stretch/>
        </p:blipFill>
        <p:spPr>
          <a:xfrm>
            <a:off x="8129016" y="2175065"/>
            <a:ext cx="1362042" cy="294935"/>
          </a:xfrm>
          <a:prstGeom prst="rect">
            <a:avLst/>
          </a:prstGeom>
        </p:spPr>
      </p:pic>
      <p:cxnSp>
        <p:nvCxnSpPr>
          <p:cNvPr id="14" name="Straight Arrow Connector 13">
            <a:extLst>
              <a:ext uri="{FF2B5EF4-FFF2-40B4-BE49-F238E27FC236}">
                <a16:creationId xmlns:a16="http://schemas.microsoft.com/office/drawing/2014/main" id="{66CA33BF-4718-FECC-882D-873748EB81A5}"/>
              </a:ext>
            </a:extLst>
          </p:cNvPr>
          <p:cNvCxnSpPr>
            <a:cxnSpLocks/>
          </p:cNvCxnSpPr>
          <p:nvPr/>
        </p:nvCxnSpPr>
        <p:spPr>
          <a:xfrm flipV="1">
            <a:off x="1691640" y="2368296"/>
            <a:ext cx="6794794" cy="106070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7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58605-30F0-3297-1012-7822F67D9D7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6CDADF3-D305-87C4-D330-32CB8F15E98B}"/>
              </a:ext>
            </a:extLst>
          </p:cNvPr>
          <p:cNvPicPr>
            <a:picLocks noChangeAspect="1"/>
          </p:cNvPicPr>
          <p:nvPr/>
        </p:nvPicPr>
        <p:blipFill>
          <a:blip r:embed="rId2"/>
          <a:stretch>
            <a:fillRect/>
          </a:stretch>
        </p:blipFill>
        <p:spPr>
          <a:xfrm>
            <a:off x="2438400" y="620656"/>
            <a:ext cx="9633732" cy="5616687"/>
          </a:xfrm>
          <a:prstGeom prst="rect">
            <a:avLst/>
          </a:prstGeom>
        </p:spPr>
      </p:pic>
      <p:pic>
        <p:nvPicPr>
          <p:cNvPr id="6" name="Picture 5" descr="Doctor smiling">
            <a:extLst>
              <a:ext uri="{FF2B5EF4-FFF2-40B4-BE49-F238E27FC236}">
                <a16:creationId xmlns:a16="http://schemas.microsoft.com/office/drawing/2014/main" id="{A8A38504-E752-7AE7-DFC9-8FCD962C9D74}"/>
              </a:ext>
            </a:extLst>
          </p:cNvPr>
          <p:cNvPicPr>
            <a:picLocks noChangeAspect="1"/>
          </p:cNvPicPr>
          <p:nvPr/>
        </p:nvPicPr>
        <p:blipFill>
          <a:blip r:embed="rId3">
            <a:extLst>
              <a:ext uri="{28A0092B-C50C-407E-A947-70E740481C1C}">
                <a14:useLocalDpi xmlns:a14="http://schemas.microsoft.com/office/drawing/2010/main" val="0"/>
              </a:ext>
            </a:extLst>
          </a:blip>
          <a:srcRect l="17890"/>
          <a:stretch/>
        </p:blipFill>
        <p:spPr>
          <a:xfrm>
            <a:off x="8975834" y="2641601"/>
            <a:ext cx="3016470" cy="2448909"/>
          </a:xfrm>
          <a:prstGeom prst="rect">
            <a:avLst/>
          </a:prstGeom>
        </p:spPr>
      </p:pic>
      <p:pic>
        <p:nvPicPr>
          <p:cNvPr id="8" name="Picture 7" descr="Doctor checking a man's blood pressure">
            <a:extLst>
              <a:ext uri="{FF2B5EF4-FFF2-40B4-BE49-F238E27FC236}">
                <a16:creationId xmlns:a16="http://schemas.microsoft.com/office/drawing/2014/main" id="{7E1F57B8-7C72-45C8-D2BB-19A89AE85E24}"/>
              </a:ext>
            </a:extLst>
          </p:cNvPr>
          <p:cNvPicPr>
            <a:picLocks noChangeAspect="1"/>
          </p:cNvPicPr>
          <p:nvPr/>
        </p:nvPicPr>
        <p:blipFill>
          <a:blip r:embed="rId4">
            <a:extLst>
              <a:ext uri="{28A0092B-C50C-407E-A947-70E740481C1C}">
                <a14:useLocalDpi xmlns:a14="http://schemas.microsoft.com/office/drawing/2010/main" val="0"/>
              </a:ext>
            </a:extLst>
          </a:blip>
          <a:srcRect r="18904"/>
          <a:stretch/>
        </p:blipFill>
        <p:spPr>
          <a:xfrm>
            <a:off x="5270268" y="2544094"/>
            <a:ext cx="3216166" cy="2643922"/>
          </a:xfrm>
          <a:prstGeom prst="rect">
            <a:avLst/>
          </a:prstGeom>
        </p:spPr>
      </p:pic>
      <p:pic>
        <p:nvPicPr>
          <p:cNvPr id="33" name="Picture 32">
            <a:extLst>
              <a:ext uri="{FF2B5EF4-FFF2-40B4-BE49-F238E27FC236}">
                <a16:creationId xmlns:a16="http://schemas.microsoft.com/office/drawing/2014/main" id="{5B16A858-3EB6-9E5F-AF4B-6D11B0B49A57}"/>
              </a:ext>
            </a:extLst>
          </p:cNvPr>
          <p:cNvPicPr>
            <a:picLocks noChangeAspect="1"/>
          </p:cNvPicPr>
          <p:nvPr/>
        </p:nvPicPr>
        <p:blipFill>
          <a:blip r:embed="rId5"/>
          <a:stretch>
            <a:fillRect/>
          </a:stretch>
        </p:blipFill>
        <p:spPr>
          <a:xfrm>
            <a:off x="9011951" y="2736193"/>
            <a:ext cx="258173" cy="285790"/>
          </a:xfrm>
          <a:prstGeom prst="rect">
            <a:avLst/>
          </a:prstGeom>
        </p:spPr>
      </p:pic>
      <p:sp>
        <p:nvSpPr>
          <p:cNvPr id="34" name="TextBox 33">
            <a:extLst>
              <a:ext uri="{FF2B5EF4-FFF2-40B4-BE49-F238E27FC236}">
                <a16:creationId xmlns:a16="http://schemas.microsoft.com/office/drawing/2014/main" id="{68EA090E-D5BC-947F-C8D7-2441D4D4A6A7}"/>
              </a:ext>
            </a:extLst>
          </p:cNvPr>
          <p:cNvSpPr txBox="1"/>
          <p:nvPr/>
        </p:nvSpPr>
        <p:spPr>
          <a:xfrm>
            <a:off x="243010" y="2421818"/>
            <a:ext cx="2081048" cy="1200329"/>
          </a:xfrm>
          <a:prstGeom prst="rect">
            <a:avLst/>
          </a:prstGeom>
          <a:noFill/>
        </p:spPr>
        <p:txBody>
          <a:bodyPr wrap="square" rtlCol="0">
            <a:spAutoFit/>
          </a:bodyPr>
          <a:lstStyle/>
          <a:p>
            <a:r>
              <a:rPr lang="en-US" dirty="0">
                <a:solidFill>
                  <a:srgbClr val="FF0000"/>
                </a:solidFill>
              </a:rPr>
              <a:t>Now, select the box that says ‘Entire Screen’ in the middle section.</a:t>
            </a:r>
            <a:endParaRPr lang="en-ZA" dirty="0">
              <a:solidFill>
                <a:srgbClr val="FF0000"/>
              </a:solidFill>
            </a:endParaRPr>
          </a:p>
        </p:txBody>
      </p:sp>
      <p:pic>
        <p:nvPicPr>
          <p:cNvPr id="7" name="Picture 6">
            <a:hlinkClick r:id="rId6" action="ppaction://hlinksldjump"/>
            <a:extLst>
              <a:ext uri="{FF2B5EF4-FFF2-40B4-BE49-F238E27FC236}">
                <a16:creationId xmlns:a16="http://schemas.microsoft.com/office/drawing/2014/main" id="{323A6D6D-9D12-E5DB-33E4-021D00BA0678}"/>
              </a:ext>
            </a:extLst>
          </p:cNvPr>
          <p:cNvPicPr>
            <a:picLocks noChangeAspect="1"/>
          </p:cNvPicPr>
          <p:nvPr/>
        </p:nvPicPr>
        <p:blipFill>
          <a:blip r:embed="rId7"/>
          <a:stretch>
            <a:fillRect/>
          </a:stretch>
        </p:blipFill>
        <p:spPr>
          <a:xfrm>
            <a:off x="6834908" y="1268006"/>
            <a:ext cx="247685" cy="314369"/>
          </a:xfrm>
          <a:prstGeom prst="rect">
            <a:avLst/>
          </a:prstGeom>
        </p:spPr>
      </p:pic>
      <p:pic>
        <p:nvPicPr>
          <p:cNvPr id="9" name="Picture 8">
            <a:extLst>
              <a:ext uri="{FF2B5EF4-FFF2-40B4-BE49-F238E27FC236}">
                <a16:creationId xmlns:a16="http://schemas.microsoft.com/office/drawing/2014/main" id="{AA1A8343-9600-4CBE-760E-8C12D7BF3037}"/>
              </a:ext>
            </a:extLst>
          </p:cNvPr>
          <p:cNvPicPr>
            <a:picLocks noChangeAspect="1"/>
          </p:cNvPicPr>
          <p:nvPr/>
        </p:nvPicPr>
        <p:blipFill>
          <a:blip r:embed="rId8"/>
          <a:stretch>
            <a:fillRect/>
          </a:stretch>
        </p:blipFill>
        <p:spPr>
          <a:xfrm>
            <a:off x="5498953" y="1669984"/>
            <a:ext cx="4254647" cy="4085588"/>
          </a:xfrm>
          <a:prstGeom prst="rect">
            <a:avLst/>
          </a:prstGeom>
        </p:spPr>
      </p:pic>
      <p:cxnSp>
        <p:nvCxnSpPr>
          <p:cNvPr id="3" name="Straight Arrow Connector 2">
            <a:extLst>
              <a:ext uri="{FF2B5EF4-FFF2-40B4-BE49-F238E27FC236}">
                <a16:creationId xmlns:a16="http://schemas.microsoft.com/office/drawing/2014/main" id="{D1965F34-8D0C-E291-29E6-0FBF5F95AE9A}"/>
              </a:ext>
            </a:extLst>
          </p:cNvPr>
          <p:cNvCxnSpPr>
            <a:cxnSpLocks/>
          </p:cNvCxnSpPr>
          <p:nvPr/>
        </p:nvCxnSpPr>
        <p:spPr>
          <a:xfrm>
            <a:off x="2324058" y="3328416"/>
            <a:ext cx="3372654" cy="10058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hlinkClick r:id="rId9" action="ppaction://hlinksldjump"/>
            <a:extLst>
              <a:ext uri="{FF2B5EF4-FFF2-40B4-BE49-F238E27FC236}">
                <a16:creationId xmlns:a16="http://schemas.microsoft.com/office/drawing/2014/main" id="{C3FAC94F-0990-6970-F5F6-95555A67CA53}"/>
              </a:ext>
            </a:extLst>
          </p:cNvPr>
          <p:cNvSpPr/>
          <p:nvPr/>
        </p:nvSpPr>
        <p:spPr>
          <a:xfrm>
            <a:off x="0" y="0"/>
            <a:ext cx="12192000" cy="6858000"/>
          </a:xfrm>
          <a:prstGeom prst="rect">
            <a:avLst/>
          </a:prstGeom>
          <a:solidFill>
            <a:srgbClr val="156082">
              <a:alpha val="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4D5D813C-AB93-EEF8-43DD-D6E1560F0F1A}"/>
              </a:ext>
            </a:extLst>
          </p:cNvPr>
          <p:cNvPicPr>
            <a:picLocks noChangeAspect="1"/>
          </p:cNvPicPr>
          <p:nvPr/>
        </p:nvPicPr>
        <p:blipFill>
          <a:blip r:embed="rId8"/>
          <a:srcRect l="4648" t="21395" r="49145" b="37922"/>
          <a:stretch/>
        </p:blipFill>
        <p:spPr>
          <a:xfrm>
            <a:off x="5696712" y="2544094"/>
            <a:ext cx="1965960" cy="1662146"/>
          </a:xfrm>
          <a:prstGeom prst="rect">
            <a:avLst/>
          </a:prstGeom>
        </p:spPr>
      </p:pic>
    </p:spTree>
    <p:extLst>
      <p:ext uri="{BB962C8B-B14F-4D97-AF65-F5344CB8AC3E}">
        <p14:creationId xmlns:p14="http://schemas.microsoft.com/office/powerpoint/2010/main" val="13950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847</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Abby Blocker</dc:creator>
  <cp:lastModifiedBy>Abby Blocker</cp:lastModifiedBy>
  <cp:revision>1</cp:revision>
  <dcterms:created xsi:type="dcterms:W3CDTF">2025-03-27T07:03:46Z</dcterms:created>
  <dcterms:modified xsi:type="dcterms:W3CDTF">2025-03-29T15:01:36Z</dcterms:modified>
</cp:coreProperties>
</file>